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6"/>
  </p:notesMasterIdLst>
  <p:sldIdLst>
    <p:sldId id="268" r:id="rId5"/>
  </p:sldIdLst>
  <p:sldSz cx="7616825"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rrano, Sasha" initials="SS" lastIdx="8" clrIdx="0">
    <p:extLst>
      <p:ext uri="{19B8F6BF-5375-455C-9EA6-DF929625EA0E}">
        <p15:presenceInfo xmlns:p15="http://schemas.microsoft.com/office/powerpoint/2012/main" userId="S::sasha.serrano@edelman.com::9041fcf5-7d4b-4cbf-9038-f6afe73f13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38A7"/>
    <a:srgbClr val="00BFC1"/>
    <a:srgbClr val="F1F4F2"/>
    <a:srgbClr val="3827C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1CB24E-AA7D-43F3-A233-7F463C233B39}" v="17" dt="2021-06-18T20:30:07.525"/>
    <p1510:client id="{AE786CE0-9358-DEEF-D8DE-07DCB6C46126}" v="30" dt="2021-06-18T20:31:56.819"/>
    <p1510:client id="{D6E0B4E3-6193-A741-BA61-B1F391564631}" v="2" dt="2021-06-17T23:04:44.8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18"/>
    <p:restoredTop sz="94698"/>
  </p:normalViewPr>
  <p:slideViewPr>
    <p:cSldViewPr snapToGrid="0" snapToObjects="1">
      <p:cViewPr>
        <p:scale>
          <a:sx n="100" d="100"/>
          <a:sy n="100" d="100"/>
        </p:scale>
        <p:origin x="1668" y="-3126"/>
      </p:cViewPr>
      <p:guideLst/>
    </p:cSldViewPr>
  </p:slideViewPr>
  <p:notesTextViewPr>
    <p:cViewPr>
      <p:scale>
        <a:sx n="110" d="100"/>
        <a:sy n="11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s, Dora" userId="ffd13704-bafa-4ad2-b190-92a89e59990a" providerId="ADAL" clId="{6DA88737-C46B-462A-BDFA-601A46FFF8BF}"/>
    <pc:docChg chg="modSld">
      <pc:chgData name="Williams, Dora" userId="ffd13704-bafa-4ad2-b190-92a89e59990a" providerId="ADAL" clId="{6DA88737-C46B-462A-BDFA-601A46FFF8BF}" dt="2021-06-18T20:33:35.754" v="2" actId="108"/>
      <pc:docMkLst>
        <pc:docMk/>
      </pc:docMkLst>
      <pc:sldChg chg="modSp mod">
        <pc:chgData name="Williams, Dora" userId="ffd13704-bafa-4ad2-b190-92a89e59990a" providerId="ADAL" clId="{6DA88737-C46B-462A-BDFA-601A46FFF8BF}" dt="2021-06-18T20:33:35.754" v="2" actId="108"/>
        <pc:sldMkLst>
          <pc:docMk/>
          <pc:sldMk cId="3627463195" sldId="268"/>
        </pc:sldMkLst>
        <pc:spChg chg="mod">
          <ac:chgData name="Williams, Dora" userId="ffd13704-bafa-4ad2-b190-92a89e59990a" providerId="ADAL" clId="{6DA88737-C46B-462A-BDFA-601A46FFF8BF}" dt="2021-06-18T20:33:35.754" v="2" actId="108"/>
          <ac:spMkLst>
            <pc:docMk/>
            <pc:sldMk cId="3627463195" sldId="268"/>
            <ac:spMk id="22" creationId="{068D057F-AE13-9144-8E52-E39D30AA053D}"/>
          </ac:spMkLst>
        </pc:spChg>
      </pc:sldChg>
    </pc:docChg>
  </pc:docChgLst>
  <pc:docChgLst>
    <pc:chgData name="Williams, Dora" userId="S::dora.williams@edelman.com::ffd13704-bafa-4ad2-b190-92a89e59990a" providerId="AD" clId="Web-{401CB24E-AA7D-43F3-A233-7F463C233B39}"/>
    <pc:docChg chg="modSld">
      <pc:chgData name="Williams, Dora" userId="S::dora.williams@edelman.com::ffd13704-bafa-4ad2-b190-92a89e59990a" providerId="AD" clId="Web-{401CB24E-AA7D-43F3-A233-7F463C233B39}" dt="2021-06-18T20:30:07.525" v="12" actId="20577"/>
      <pc:docMkLst>
        <pc:docMk/>
      </pc:docMkLst>
      <pc:sldChg chg="addSp delSp modSp">
        <pc:chgData name="Williams, Dora" userId="S::dora.williams@edelman.com::ffd13704-bafa-4ad2-b190-92a89e59990a" providerId="AD" clId="Web-{401CB24E-AA7D-43F3-A233-7F463C233B39}" dt="2021-06-18T20:30:07.525" v="12" actId="20577"/>
        <pc:sldMkLst>
          <pc:docMk/>
          <pc:sldMk cId="3627463195" sldId="268"/>
        </pc:sldMkLst>
        <pc:spChg chg="add del mod">
          <ac:chgData name="Williams, Dora" userId="S::dora.williams@edelman.com::ffd13704-bafa-4ad2-b190-92a89e59990a" providerId="AD" clId="Web-{401CB24E-AA7D-43F3-A233-7F463C233B39}" dt="2021-06-18T20:30:07.525" v="12" actId="20577"/>
          <ac:spMkLst>
            <pc:docMk/>
            <pc:sldMk cId="3627463195" sldId="268"/>
            <ac:spMk id="22" creationId="{068D057F-AE13-9144-8E52-E39D30AA053D}"/>
          </ac:spMkLst>
        </pc:spChg>
        <pc:picChg chg="add del mod">
          <ac:chgData name="Williams, Dora" userId="S::dora.williams@edelman.com::ffd13704-bafa-4ad2-b190-92a89e59990a" providerId="AD" clId="Web-{401CB24E-AA7D-43F3-A233-7F463C233B39}" dt="2021-06-18T20:29:01.648" v="4"/>
          <ac:picMkLst>
            <pc:docMk/>
            <pc:sldMk cId="3627463195" sldId="268"/>
            <ac:picMk id="2" creationId="{FEB1961D-0A7D-4E21-9D6C-06D9798E8033}"/>
          </ac:picMkLst>
        </pc:picChg>
      </pc:sldChg>
    </pc:docChg>
  </pc:docChgLst>
  <pc:docChgLst>
    <pc:chgData name="Maya, Andrea" userId="544cc336-18bb-4bc0-8307-e6acd2088e20" providerId="ADAL" clId="{D6E0B4E3-6193-A741-BA61-B1F391564631}"/>
    <pc:docChg chg="custSel modSld">
      <pc:chgData name="Maya, Andrea" userId="544cc336-18bb-4bc0-8307-e6acd2088e20" providerId="ADAL" clId="{D6E0B4E3-6193-A741-BA61-B1F391564631}" dt="2021-06-17T23:04:51.751" v="6" actId="1035"/>
      <pc:docMkLst>
        <pc:docMk/>
      </pc:docMkLst>
      <pc:sldChg chg="addSp delSp modSp mod">
        <pc:chgData name="Maya, Andrea" userId="544cc336-18bb-4bc0-8307-e6acd2088e20" providerId="ADAL" clId="{D6E0B4E3-6193-A741-BA61-B1F391564631}" dt="2021-06-17T23:04:51.751" v="6" actId="1035"/>
        <pc:sldMkLst>
          <pc:docMk/>
          <pc:sldMk cId="3627463195" sldId="268"/>
        </pc:sldMkLst>
        <pc:spChg chg="add mod">
          <ac:chgData name="Maya, Andrea" userId="544cc336-18bb-4bc0-8307-e6acd2088e20" providerId="ADAL" clId="{D6E0B4E3-6193-A741-BA61-B1F391564631}" dt="2021-06-17T23:04:44.840" v="1"/>
          <ac:spMkLst>
            <pc:docMk/>
            <pc:sldMk cId="3627463195" sldId="268"/>
            <ac:spMk id="15" creationId="{52E76820-BCE5-1448-B382-47F26F2FF892}"/>
          </ac:spMkLst>
        </pc:spChg>
        <pc:spChg chg="add mod">
          <ac:chgData name="Maya, Andrea" userId="544cc336-18bb-4bc0-8307-e6acd2088e20" providerId="ADAL" clId="{D6E0B4E3-6193-A741-BA61-B1F391564631}" dt="2021-06-17T23:04:44.840" v="1"/>
          <ac:spMkLst>
            <pc:docMk/>
            <pc:sldMk cId="3627463195" sldId="268"/>
            <ac:spMk id="17" creationId="{98618179-26DB-1C48-A761-04F5D1DB13F2}"/>
          </ac:spMkLst>
        </pc:spChg>
        <pc:spChg chg="add mod">
          <ac:chgData name="Maya, Andrea" userId="544cc336-18bb-4bc0-8307-e6acd2088e20" providerId="ADAL" clId="{D6E0B4E3-6193-A741-BA61-B1F391564631}" dt="2021-06-17T23:04:44.840" v="1"/>
          <ac:spMkLst>
            <pc:docMk/>
            <pc:sldMk cId="3627463195" sldId="268"/>
            <ac:spMk id="18" creationId="{39A6F7A7-48D5-AD4C-A9C2-061B6284696C}"/>
          </ac:spMkLst>
        </pc:spChg>
        <pc:spChg chg="add mod">
          <ac:chgData name="Maya, Andrea" userId="544cc336-18bb-4bc0-8307-e6acd2088e20" providerId="ADAL" clId="{D6E0B4E3-6193-A741-BA61-B1F391564631}" dt="2021-06-17T23:04:51.751" v="6" actId="1035"/>
          <ac:spMkLst>
            <pc:docMk/>
            <pc:sldMk cId="3627463195" sldId="268"/>
            <ac:spMk id="19" creationId="{4D49363B-F2A4-D04A-B798-2CBD29CFD12D}"/>
          </ac:spMkLst>
        </pc:spChg>
        <pc:spChg chg="add mod">
          <ac:chgData name="Maya, Andrea" userId="544cc336-18bb-4bc0-8307-e6acd2088e20" providerId="ADAL" clId="{D6E0B4E3-6193-A741-BA61-B1F391564631}" dt="2021-06-17T23:04:48.045" v="5" actId="1036"/>
          <ac:spMkLst>
            <pc:docMk/>
            <pc:sldMk cId="3627463195" sldId="268"/>
            <ac:spMk id="20" creationId="{FDC9E6E8-47A2-3F41-8749-534AA5EA89E3}"/>
          </ac:spMkLst>
        </pc:spChg>
        <pc:spChg chg="add mod">
          <ac:chgData name="Maya, Andrea" userId="544cc336-18bb-4bc0-8307-e6acd2088e20" providerId="ADAL" clId="{D6E0B4E3-6193-A741-BA61-B1F391564631}" dt="2021-06-17T23:04:44.840" v="1"/>
          <ac:spMkLst>
            <pc:docMk/>
            <pc:sldMk cId="3627463195" sldId="268"/>
            <ac:spMk id="21" creationId="{3D7007C3-9109-D74B-B380-B8B1088600DB}"/>
          </ac:spMkLst>
        </pc:spChg>
        <pc:spChg chg="add mod">
          <ac:chgData name="Maya, Andrea" userId="544cc336-18bb-4bc0-8307-e6acd2088e20" providerId="ADAL" clId="{D6E0B4E3-6193-A741-BA61-B1F391564631}" dt="2021-06-17T23:04:44.840" v="1"/>
          <ac:spMkLst>
            <pc:docMk/>
            <pc:sldMk cId="3627463195" sldId="268"/>
            <ac:spMk id="22" creationId="{068D057F-AE13-9144-8E52-E39D30AA053D}"/>
          </ac:spMkLst>
        </pc:spChg>
        <pc:spChg chg="mod">
          <ac:chgData name="Maya, Andrea" userId="544cc336-18bb-4bc0-8307-e6acd2088e20" providerId="ADAL" clId="{D6E0B4E3-6193-A741-BA61-B1F391564631}" dt="2021-06-17T23:04:44.840" v="1"/>
          <ac:spMkLst>
            <pc:docMk/>
            <pc:sldMk cId="3627463195" sldId="268"/>
            <ac:spMk id="24" creationId="{DA407BA2-5844-2049-9333-022EEDABCCDB}"/>
          </ac:spMkLst>
        </pc:spChg>
        <pc:spChg chg="add mod">
          <ac:chgData name="Maya, Andrea" userId="544cc336-18bb-4bc0-8307-e6acd2088e20" providerId="ADAL" clId="{D6E0B4E3-6193-A741-BA61-B1F391564631}" dt="2021-06-17T23:04:44.840" v="1"/>
          <ac:spMkLst>
            <pc:docMk/>
            <pc:sldMk cId="3627463195" sldId="268"/>
            <ac:spMk id="27" creationId="{EB2B8F89-A475-4540-870B-F789BCCFFC44}"/>
          </ac:spMkLst>
        </pc:spChg>
        <pc:spChg chg="del">
          <ac:chgData name="Maya, Andrea" userId="544cc336-18bb-4bc0-8307-e6acd2088e20" providerId="ADAL" clId="{D6E0B4E3-6193-A741-BA61-B1F391564631}" dt="2021-06-17T23:04:42.793" v="0" actId="478"/>
          <ac:spMkLst>
            <pc:docMk/>
            <pc:sldMk cId="3627463195" sldId="268"/>
            <ac:spMk id="41" creationId="{7FD31E48-21B2-134B-96D7-08597A5A74C6}"/>
          </ac:spMkLst>
        </pc:spChg>
        <pc:spChg chg="del">
          <ac:chgData name="Maya, Andrea" userId="544cc336-18bb-4bc0-8307-e6acd2088e20" providerId="ADAL" clId="{D6E0B4E3-6193-A741-BA61-B1F391564631}" dt="2021-06-17T23:04:42.793" v="0" actId="478"/>
          <ac:spMkLst>
            <pc:docMk/>
            <pc:sldMk cId="3627463195" sldId="268"/>
            <ac:spMk id="42" creationId="{ACF646D5-FFB7-A343-8AA9-5F044E266092}"/>
          </ac:spMkLst>
        </pc:spChg>
        <pc:spChg chg="del">
          <ac:chgData name="Maya, Andrea" userId="544cc336-18bb-4bc0-8307-e6acd2088e20" providerId="ADAL" clId="{D6E0B4E3-6193-A741-BA61-B1F391564631}" dt="2021-06-17T23:04:42.793" v="0" actId="478"/>
          <ac:spMkLst>
            <pc:docMk/>
            <pc:sldMk cId="3627463195" sldId="268"/>
            <ac:spMk id="43" creationId="{780083DD-285E-A84F-B3C5-0703B15A37F7}"/>
          </ac:spMkLst>
        </pc:spChg>
        <pc:spChg chg="del">
          <ac:chgData name="Maya, Andrea" userId="544cc336-18bb-4bc0-8307-e6acd2088e20" providerId="ADAL" clId="{D6E0B4E3-6193-A741-BA61-B1F391564631}" dt="2021-06-17T23:04:42.793" v="0" actId="478"/>
          <ac:spMkLst>
            <pc:docMk/>
            <pc:sldMk cId="3627463195" sldId="268"/>
            <ac:spMk id="44" creationId="{B9A9B2B2-54FA-274B-BC17-2A3497FBC3F6}"/>
          </ac:spMkLst>
        </pc:spChg>
        <pc:spChg chg="del">
          <ac:chgData name="Maya, Andrea" userId="544cc336-18bb-4bc0-8307-e6acd2088e20" providerId="ADAL" clId="{D6E0B4E3-6193-A741-BA61-B1F391564631}" dt="2021-06-17T23:04:42.793" v="0" actId="478"/>
          <ac:spMkLst>
            <pc:docMk/>
            <pc:sldMk cId="3627463195" sldId="268"/>
            <ac:spMk id="45" creationId="{47EB6531-CCAF-FC41-B39A-D1F81C3FC7CF}"/>
          </ac:spMkLst>
        </pc:spChg>
        <pc:spChg chg="del">
          <ac:chgData name="Maya, Andrea" userId="544cc336-18bb-4bc0-8307-e6acd2088e20" providerId="ADAL" clId="{D6E0B4E3-6193-A741-BA61-B1F391564631}" dt="2021-06-17T23:04:42.793" v="0" actId="478"/>
          <ac:spMkLst>
            <pc:docMk/>
            <pc:sldMk cId="3627463195" sldId="268"/>
            <ac:spMk id="46" creationId="{F8A44638-25DC-B942-881B-79691B3E6CF3}"/>
          </ac:spMkLst>
        </pc:spChg>
        <pc:spChg chg="del">
          <ac:chgData name="Maya, Andrea" userId="544cc336-18bb-4bc0-8307-e6acd2088e20" providerId="ADAL" clId="{D6E0B4E3-6193-A741-BA61-B1F391564631}" dt="2021-06-17T23:04:42.793" v="0" actId="478"/>
          <ac:spMkLst>
            <pc:docMk/>
            <pc:sldMk cId="3627463195" sldId="268"/>
            <ac:spMk id="47" creationId="{D8DF7B98-1860-8245-8725-2BA0B4CFED6F}"/>
          </ac:spMkLst>
        </pc:spChg>
        <pc:spChg chg="del">
          <ac:chgData name="Maya, Andrea" userId="544cc336-18bb-4bc0-8307-e6acd2088e20" providerId="ADAL" clId="{D6E0B4E3-6193-A741-BA61-B1F391564631}" dt="2021-06-17T23:04:42.793" v="0" actId="478"/>
          <ac:spMkLst>
            <pc:docMk/>
            <pc:sldMk cId="3627463195" sldId="268"/>
            <ac:spMk id="52" creationId="{A306E77A-8023-9D4A-9A9D-E5140D698173}"/>
          </ac:spMkLst>
        </pc:spChg>
        <pc:grpChg chg="add mod">
          <ac:chgData name="Maya, Andrea" userId="544cc336-18bb-4bc0-8307-e6acd2088e20" providerId="ADAL" clId="{D6E0B4E3-6193-A741-BA61-B1F391564631}" dt="2021-06-17T23:04:44.840" v="1"/>
          <ac:grpSpMkLst>
            <pc:docMk/>
            <pc:sldMk cId="3627463195" sldId="268"/>
            <ac:grpSpMk id="23" creationId="{B85F6A0B-EA37-2E48-B24F-C48B1CD23BCE}"/>
          </ac:grpSpMkLst>
        </pc:grpChg>
        <pc:grpChg chg="del">
          <ac:chgData name="Maya, Andrea" userId="544cc336-18bb-4bc0-8307-e6acd2088e20" providerId="ADAL" clId="{D6E0B4E3-6193-A741-BA61-B1F391564631}" dt="2021-06-17T23:04:42.793" v="0" actId="478"/>
          <ac:grpSpMkLst>
            <pc:docMk/>
            <pc:sldMk cId="3627463195" sldId="268"/>
            <ac:grpSpMk id="48" creationId="{D7285D8E-9C2C-5C44-8EE5-77229FC85402}"/>
          </ac:grpSpMkLst>
        </pc:grpChg>
        <pc:picChg chg="add mod">
          <ac:chgData name="Maya, Andrea" userId="544cc336-18bb-4bc0-8307-e6acd2088e20" providerId="ADAL" clId="{D6E0B4E3-6193-A741-BA61-B1F391564631}" dt="2021-06-17T23:04:44.840" v="1"/>
          <ac:picMkLst>
            <pc:docMk/>
            <pc:sldMk cId="3627463195" sldId="268"/>
            <ac:picMk id="16" creationId="{81499E8B-2AD3-8842-949A-4B4F4091CD73}"/>
          </ac:picMkLst>
        </pc:picChg>
        <pc:picChg chg="add mod">
          <ac:chgData name="Maya, Andrea" userId="544cc336-18bb-4bc0-8307-e6acd2088e20" providerId="ADAL" clId="{D6E0B4E3-6193-A741-BA61-B1F391564631}" dt="2021-06-17T23:04:44.840" v="1"/>
          <ac:picMkLst>
            <pc:docMk/>
            <pc:sldMk cId="3627463195" sldId="268"/>
            <ac:picMk id="26" creationId="{05230751-5FFD-0143-96CD-264942541820}"/>
          </ac:picMkLst>
        </pc:picChg>
        <pc:picChg chg="add mod">
          <ac:chgData name="Maya, Andrea" userId="544cc336-18bb-4bc0-8307-e6acd2088e20" providerId="ADAL" clId="{D6E0B4E3-6193-A741-BA61-B1F391564631}" dt="2021-06-17T23:04:44.840" v="1"/>
          <ac:picMkLst>
            <pc:docMk/>
            <pc:sldMk cId="3627463195" sldId="268"/>
            <ac:picMk id="28" creationId="{A0CD3869-2884-3C47-86C4-FD8EC38B9315}"/>
          </ac:picMkLst>
        </pc:picChg>
        <pc:picChg chg="del">
          <ac:chgData name="Maya, Andrea" userId="544cc336-18bb-4bc0-8307-e6acd2088e20" providerId="ADAL" clId="{D6E0B4E3-6193-A741-BA61-B1F391564631}" dt="2021-06-17T23:04:42.793" v="0" actId="478"/>
          <ac:picMkLst>
            <pc:docMk/>
            <pc:sldMk cId="3627463195" sldId="268"/>
            <ac:picMk id="53" creationId="{0EE345FF-482D-3D41-9887-7BAB12BD7270}"/>
          </ac:picMkLst>
        </pc:picChg>
        <pc:picChg chg="del">
          <ac:chgData name="Maya, Andrea" userId="544cc336-18bb-4bc0-8307-e6acd2088e20" providerId="ADAL" clId="{D6E0B4E3-6193-A741-BA61-B1F391564631}" dt="2021-06-17T23:04:42.793" v="0" actId="478"/>
          <ac:picMkLst>
            <pc:docMk/>
            <pc:sldMk cId="3627463195" sldId="268"/>
            <ac:picMk id="54" creationId="{C0817BCC-27C9-7145-B92E-FF1EC4A17EAF}"/>
          </ac:picMkLst>
        </pc:picChg>
        <pc:cxnChg chg="mod">
          <ac:chgData name="Maya, Andrea" userId="544cc336-18bb-4bc0-8307-e6acd2088e20" providerId="ADAL" clId="{D6E0B4E3-6193-A741-BA61-B1F391564631}" dt="2021-06-17T23:04:44.840" v="1"/>
          <ac:cxnSpMkLst>
            <pc:docMk/>
            <pc:sldMk cId="3627463195" sldId="268"/>
            <ac:cxnSpMk id="25" creationId="{BE478FE1-8901-F24A-81C6-DBA2A1ABAC9F}"/>
          </ac:cxnSpMkLst>
        </pc:cxnChg>
      </pc:sldChg>
    </pc:docChg>
  </pc:docChgLst>
  <pc:docChgLst>
    <pc:chgData name="Williams, Dora" userId="S::dora.williams@edelman.com::ffd13704-bafa-4ad2-b190-92a89e59990a" providerId="AD" clId="Web-{AE786CE0-9358-DEEF-D8DE-07DCB6C46126}"/>
    <pc:docChg chg="addSld delSld modSld">
      <pc:chgData name="Williams, Dora" userId="S::dora.williams@edelman.com::ffd13704-bafa-4ad2-b190-92a89e59990a" providerId="AD" clId="Web-{AE786CE0-9358-DEEF-D8DE-07DCB6C46126}" dt="2021-06-18T20:31:56.819" v="22"/>
      <pc:docMkLst>
        <pc:docMk/>
      </pc:docMkLst>
      <pc:sldChg chg="addSp delSp modSp">
        <pc:chgData name="Williams, Dora" userId="S::dora.williams@edelman.com::ffd13704-bafa-4ad2-b190-92a89e59990a" providerId="AD" clId="Web-{AE786CE0-9358-DEEF-D8DE-07DCB6C46126}" dt="2021-06-18T20:31:56.819" v="22"/>
        <pc:sldMkLst>
          <pc:docMk/>
          <pc:sldMk cId="3627463195" sldId="268"/>
        </pc:sldMkLst>
        <pc:spChg chg="add del mod">
          <ac:chgData name="Williams, Dora" userId="S::dora.williams@edelman.com::ffd13704-bafa-4ad2-b190-92a89e59990a" providerId="AD" clId="Web-{AE786CE0-9358-DEEF-D8DE-07DCB6C46126}" dt="2021-06-18T20:31:53.913" v="20" actId="20577"/>
          <ac:spMkLst>
            <pc:docMk/>
            <pc:sldMk cId="3627463195" sldId="268"/>
            <ac:spMk id="22" creationId="{068D057F-AE13-9144-8E52-E39D30AA053D}"/>
          </ac:spMkLst>
        </pc:spChg>
        <pc:picChg chg="add del mod">
          <ac:chgData name="Williams, Dora" userId="S::dora.williams@edelman.com::ffd13704-bafa-4ad2-b190-92a89e59990a" providerId="AD" clId="Web-{AE786CE0-9358-DEEF-D8DE-07DCB6C46126}" dt="2021-06-18T20:30:59.098" v="9"/>
          <ac:picMkLst>
            <pc:docMk/>
            <pc:sldMk cId="3627463195" sldId="268"/>
            <ac:picMk id="2" creationId="{75B63DA0-8857-4564-BFFD-0E8AA11292A6}"/>
          </ac:picMkLst>
        </pc:picChg>
        <pc:picChg chg="add del mod">
          <ac:chgData name="Williams, Dora" userId="S::dora.williams@edelman.com::ffd13704-bafa-4ad2-b190-92a89e59990a" providerId="AD" clId="Web-{AE786CE0-9358-DEEF-D8DE-07DCB6C46126}" dt="2021-06-18T20:30:51.457" v="7"/>
          <ac:picMkLst>
            <pc:docMk/>
            <pc:sldMk cId="3627463195" sldId="268"/>
            <ac:picMk id="3" creationId="{5543436D-ADBD-43A7-81B1-9B3795710417}"/>
          </ac:picMkLst>
        </pc:picChg>
        <pc:picChg chg="add del mod">
          <ac:chgData name="Williams, Dora" userId="S::dora.williams@edelman.com::ffd13704-bafa-4ad2-b190-92a89e59990a" providerId="AD" clId="Web-{AE786CE0-9358-DEEF-D8DE-07DCB6C46126}" dt="2021-06-18T20:31:41.537" v="15"/>
          <ac:picMkLst>
            <pc:docMk/>
            <pc:sldMk cId="3627463195" sldId="268"/>
            <ac:picMk id="4" creationId="{93D9CAE7-8060-4703-92C9-B018421EFEAA}"/>
          </ac:picMkLst>
        </pc:picChg>
        <pc:picChg chg="add del mod">
          <ac:chgData name="Williams, Dora" userId="S::dora.williams@edelman.com::ffd13704-bafa-4ad2-b190-92a89e59990a" providerId="AD" clId="Web-{AE786CE0-9358-DEEF-D8DE-07DCB6C46126}" dt="2021-06-18T20:31:56.819" v="22"/>
          <ac:picMkLst>
            <pc:docMk/>
            <pc:sldMk cId="3627463195" sldId="268"/>
            <ac:picMk id="5" creationId="{F949044A-20BB-4E20-8C6E-D99F0EB0C0C1}"/>
          </ac:picMkLst>
        </pc:picChg>
      </pc:sldChg>
      <pc:sldChg chg="add del replId">
        <pc:chgData name="Williams, Dora" userId="S::dora.williams@edelman.com::ffd13704-bafa-4ad2-b190-92a89e59990a" providerId="AD" clId="Web-{AE786CE0-9358-DEEF-D8DE-07DCB6C46126}" dt="2021-06-18T20:30:32.847" v="3"/>
        <pc:sldMkLst>
          <pc:docMk/>
          <pc:sldMk cId="3438696480" sldId="26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751670-61C3-8144-A176-7CFD0B644A59}" type="datetimeFigureOut">
              <a:rPr lang="en-US" smtClean="0"/>
              <a:t>6/18/2021</a:t>
            </a:fld>
            <a:endParaRPr lang="en-US"/>
          </a:p>
        </p:txBody>
      </p:sp>
      <p:sp>
        <p:nvSpPr>
          <p:cNvPr id="4" name="Slide Image Placeholder 3"/>
          <p:cNvSpPr>
            <a:spLocks noGrp="1" noRot="1" noChangeAspect="1"/>
          </p:cNvSpPr>
          <p:nvPr>
            <p:ph type="sldImg" idx="2"/>
          </p:nvPr>
        </p:nvSpPr>
        <p:spPr>
          <a:xfrm>
            <a:off x="2571750" y="1143000"/>
            <a:ext cx="17145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3AA880-25C9-B24E-8AE1-289C6D4CFA65}" type="slidenum">
              <a:rPr lang="en-US" smtClean="0"/>
              <a:t>‹#›</a:t>
            </a:fld>
            <a:endParaRPr lang="en-US"/>
          </a:p>
        </p:txBody>
      </p:sp>
    </p:spTree>
    <p:extLst>
      <p:ext uri="{BB962C8B-B14F-4D97-AF65-F5344CB8AC3E}">
        <p14:creationId xmlns:p14="http://schemas.microsoft.com/office/powerpoint/2010/main" val="1439956613"/>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03AA880-25C9-B24E-8AE1-289C6D4CFA65}" type="slidenum">
              <a:rPr lang="en-US" smtClean="0"/>
              <a:t>1</a:t>
            </a:fld>
            <a:endParaRPr lang="en-US"/>
          </a:p>
        </p:txBody>
      </p:sp>
    </p:spTree>
    <p:extLst>
      <p:ext uri="{BB962C8B-B14F-4D97-AF65-F5344CB8AC3E}">
        <p14:creationId xmlns:p14="http://schemas.microsoft.com/office/powerpoint/2010/main" val="869223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1262" y="2244726"/>
            <a:ext cx="6474301" cy="4775200"/>
          </a:xfrm>
        </p:spPr>
        <p:txBody>
          <a:bodyPr anchor="b"/>
          <a:lstStyle>
            <a:lvl1pPr algn="ctr">
              <a:defRPr sz="4998"/>
            </a:lvl1pPr>
          </a:lstStyle>
          <a:p>
            <a:r>
              <a:rPr lang="en-US"/>
              <a:t>Click to edit Master title style</a:t>
            </a:r>
            <a:endParaRPr lang="en-US" dirty="0"/>
          </a:p>
        </p:txBody>
      </p:sp>
      <p:sp>
        <p:nvSpPr>
          <p:cNvPr id="3" name="Subtitle 2"/>
          <p:cNvSpPr>
            <a:spLocks noGrp="1"/>
          </p:cNvSpPr>
          <p:nvPr>
            <p:ph type="subTitle" idx="1"/>
          </p:nvPr>
        </p:nvSpPr>
        <p:spPr>
          <a:xfrm>
            <a:off x="952103" y="7204076"/>
            <a:ext cx="5712619" cy="3311524"/>
          </a:xfrm>
        </p:spPr>
        <p:txBody>
          <a:bodyPr/>
          <a:lstStyle>
            <a:lvl1pPr marL="0" indent="0" algn="ctr">
              <a:buNone/>
              <a:defRPr sz="1999"/>
            </a:lvl1pPr>
            <a:lvl2pPr marL="380848" indent="0" algn="ctr">
              <a:buNone/>
              <a:defRPr sz="1666"/>
            </a:lvl2pPr>
            <a:lvl3pPr marL="761695" indent="0" algn="ctr">
              <a:buNone/>
              <a:defRPr sz="1499"/>
            </a:lvl3pPr>
            <a:lvl4pPr marL="1142543" indent="0" algn="ctr">
              <a:buNone/>
              <a:defRPr sz="1333"/>
            </a:lvl4pPr>
            <a:lvl5pPr marL="1523390" indent="0" algn="ctr">
              <a:buNone/>
              <a:defRPr sz="1333"/>
            </a:lvl5pPr>
            <a:lvl6pPr marL="1904238" indent="0" algn="ctr">
              <a:buNone/>
              <a:defRPr sz="1333"/>
            </a:lvl6pPr>
            <a:lvl7pPr marL="2285086" indent="0" algn="ctr">
              <a:buNone/>
              <a:defRPr sz="1333"/>
            </a:lvl7pPr>
            <a:lvl8pPr marL="2665933" indent="0" algn="ctr">
              <a:buNone/>
              <a:defRPr sz="1333"/>
            </a:lvl8pPr>
            <a:lvl9pPr marL="3046781" indent="0" algn="ctr">
              <a:buNone/>
              <a:defRPr sz="13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1E06638-5A3D-9343-8AA1-1434499CE83D}" type="datetimeFigureOut">
              <a:rPr lang="en-RE" smtClean="0"/>
              <a:t>06/18/2021</a:t>
            </a:fld>
            <a:endParaRPr lang="en-RE"/>
          </a:p>
        </p:txBody>
      </p:sp>
      <p:sp>
        <p:nvSpPr>
          <p:cNvPr id="5" name="Footer Placeholder 4"/>
          <p:cNvSpPr>
            <a:spLocks noGrp="1"/>
          </p:cNvSpPr>
          <p:nvPr>
            <p:ph type="ftr" sz="quarter" idx="11"/>
          </p:nvPr>
        </p:nvSpPr>
        <p:spPr/>
        <p:txBody>
          <a:bodyPr/>
          <a:lstStyle/>
          <a:p>
            <a:endParaRPr lang="en-RE"/>
          </a:p>
        </p:txBody>
      </p:sp>
      <p:sp>
        <p:nvSpPr>
          <p:cNvPr id="6" name="Slide Number Placeholder 5"/>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075685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E06638-5A3D-9343-8AA1-1434499CE83D}" type="datetimeFigureOut">
              <a:rPr lang="en-RE" smtClean="0"/>
              <a:t>06/18/2021</a:t>
            </a:fld>
            <a:endParaRPr lang="en-RE"/>
          </a:p>
        </p:txBody>
      </p:sp>
      <p:sp>
        <p:nvSpPr>
          <p:cNvPr id="5" name="Footer Placeholder 4"/>
          <p:cNvSpPr>
            <a:spLocks noGrp="1"/>
          </p:cNvSpPr>
          <p:nvPr>
            <p:ph type="ftr" sz="quarter" idx="11"/>
          </p:nvPr>
        </p:nvSpPr>
        <p:spPr/>
        <p:txBody>
          <a:bodyPr/>
          <a:lstStyle/>
          <a:p>
            <a:endParaRPr lang="en-RE"/>
          </a:p>
        </p:txBody>
      </p:sp>
      <p:sp>
        <p:nvSpPr>
          <p:cNvPr id="6" name="Slide Number Placeholder 5"/>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331932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50791" y="730250"/>
            <a:ext cx="1642378" cy="1162367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23657" y="730250"/>
            <a:ext cx="4831923"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E06638-5A3D-9343-8AA1-1434499CE83D}" type="datetimeFigureOut">
              <a:rPr lang="en-RE" smtClean="0"/>
              <a:t>06/18/2021</a:t>
            </a:fld>
            <a:endParaRPr lang="en-RE"/>
          </a:p>
        </p:txBody>
      </p:sp>
      <p:sp>
        <p:nvSpPr>
          <p:cNvPr id="5" name="Footer Placeholder 4"/>
          <p:cNvSpPr>
            <a:spLocks noGrp="1"/>
          </p:cNvSpPr>
          <p:nvPr>
            <p:ph type="ftr" sz="quarter" idx="11"/>
          </p:nvPr>
        </p:nvSpPr>
        <p:spPr/>
        <p:txBody>
          <a:bodyPr/>
          <a:lstStyle/>
          <a:p>
            <a:endParaRPr lang="en-RE"/>
          </a:p>
        </p:txBody>
      </p:sp>
      <p:sp>
        <p:nvSpPr>
          <p:cNvPr id="6" name="Slide Number Placeholder 5"/>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9341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E06638-5A3D-9343-8AA1-1434499CE83D}" type="datetimeFigureOut">
              <a:rPr lang="en-RE" smtClean="0"/>
              <a:t>06/18/2021</a:t>
            </a:fld>
            <a:endParaRPr lang="en-RE"/>
          </a:p>
        </p:txBody>
      </p:sp>
      <p:sp>
        <p:nvSpPr>
          <p:cNvPr id="5" name="Footer Placeholder 4"/>
          <p:cNvSpPr>
            <a:spLocks noGrp="1"/>
          </p:cNvSpPr>
          <p:nvPr>
            <p:ph type="ftr" sz="quarter" idx="11"/>
          </p:nvPr>
        </p:nvSpPr>
        <p:spPr/>
        <p:txBody>
          <a:bodyPr/>
          <a:lstStyle/>
          <a:p>
            <a:endParaRPr lang="en-RE"/>
          </a:p>
        </p:txBody>
      </p:sp>
      <p:sp>
        <p:nvSpPr>
          <p:cNvPr id="6" name="Slide Number Placeholder 5"/>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853230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9690" y="3419479"/>
            <a:ext cx="6569512" cy="5705474"/>
          </a:xfrm>
        </p:spPr>
        <p:txBody>
          <a:bodyPr anchor="b"/>
          <a:lstStyle>
            <a:lvl1pPr>
              <a:defRPr sz="4998"/>
            </a:lvl1pPr>
          </a:lstStyle>
          <a:p>
            <a:r>
              <a:rPr lang="en-US"/>
              <a:t>Click to edit Master title style</a:t>
            </a:r>
            <a:endParaRPr lang="en-US" dirty="0"/>
          </a:p>
        </p:txBody>
      </p:sp>
      <p:sp>
        <p:nvSpPr>
          <p:cNvPr id="3" name="Text Placeholder 2"/>
          <p:cNvSpPr>
            <a:spLocks noGrp="1"/>
          </p:cNvSpPr>
          <p:nvPr>
            <p:ph type="body" idx="1"/>
          </p:nvPr>
        </p:nvSpPr>
        <p:spPr>
          <a:xfrm>
            <a:off x="519690" y="9178929"/>
            <a:ext cx="6569512" cy="3000374"/>
          </a:xfrm>
        </p:spPr>
        <p:txBody>
          <a:bodyPr/>
          <a:lstStyle>
            <a:lvl1pPr marL="0" indent="0">
              <a:buNone/>
              <a:defRPr sz="1999">
                <a:solidFill>
                  <a:schemeClr val="tx1"/>
                </a:solidFill>
              </a:defRPr>
            </a:lvl1pPr>
            <a:lvl2pPr marL="380848" indent="0">
              <a:buNone/>
              <a:defRPr sz="1666">
                <a:solidFill>
                  <a:schemeClr val="tx1">
                    <a:tint val="75000"/>
                  </a:schemeClr>
                </a:solidFill>
              </a:defRPr>
            </a:lvl2pPr>
            <a:lvl3pPr marL="761695" indent="0">
              <a:buNone/>
              <a:defRPr sz="1499">
                <a:solidFill>
                  <a:schemeClr val="tx1">
                    <a:tint val="75000"/>
                  </a:schemeClr>
                </a:solidFill>
              </a:defRPr>
            </a:lvl3pPr>
            <a:lvl4pPr marL="1142543" indent="0">
              <a:buNone/>
              <a:defRPr sz="1333">
                <a:solidFill>
                  <a:schemeClr val="tx1">
                    <a:tint val="75000"/>
                  </a:schemeClr>
                </a:solidFill>
              </a:defRPr>
            </a:lvl4pPr>
            <a:lvl5pPr marL="1523390" indent="0">
              <a:buNone/>
              <a:defRPr sz="1333">
                <a:solidFill>
                  <a:schemeClr val="tx1">
                    <a:tint val="75000"/>
                  </a:schemeClr>
                </a:solidFill>
              </a:defRPr>
            </a:lvl5pPr>
            <a:lvl6pPr marL="1904238" indent="0">
              <a:buNone/>
              <a:defRPr sz="1333">
                <a:solidFill>
                  <a:schemeClr val="tx1">
                    <a:tint val="75000"/>
                  </a:schemeClr>
                </a:solidFill>
              </a:defRPr>
            </a:lvl6pPr>
            <a:lvl7pPr marL="2285086" indent="0">
              <a:buNone/>
              <a:defRPr sz="1333">
                <a:solidFill>
                  <a:schemeClr val="tx1">
                    <a:tint val="75000"/>
                  </a:schemeClr>
                </a:solidFill>
              </a:defRPr>
            </a:lvl7pPr>
            <a:lvl8pPr marL="2665933" indent="0">
              <a:buNone/>
              <a:defRPr sz="1333">
                <a:solidFill>
                  <a:schemeClr val="tx1">
                    <a:tint val="75000"/>
                  </a:schemeClr>
                </a:solidFill>
              </a:defRPr>
            </a:lvl8pPr>
            <a:lvl9pPr marL="3046781" indent="0">
              <a:buNone/>
              <a:defRPr sz="13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1E06638-5A3D-9343-8AA1-1434499CE83D}" type="datetimeFigureOut">
              <a:rPr lang="en-RE" smtClean="0"/>
              <a:t>06/18/2021</a:t>
            </a:fld>
            <a:endParaRPr lang="en-RE"/>
          </a:p>
        </p:txBody>
      </p:sp>
      <p:sp>
        <p:nvSpPr>
          <p:cNvPr id="5" name="Footer Placeholder 4"/>
          <p:cNvSpPr>
            <a:spLocks noGrp="1"/>
          </p:cNvSpPr>
          <p:nvPr>
            <p:ph type="ftr" sz="quarter" idx="11"/>
          </p:nvPr>
        </p:nvSpPr>
        <p:spPr/>
        <p:txBody>
          <a:bodyPr/>
          <a:lstStyle/>
          <a:p>
            <a:endParaRPr lang="en-RE"/>
          </a:p>
        </p:txBody>
      </p:sp>
      <p:sp>
        <p:nvSpPr>
          <p:cNvPr id="6" name="Slide Number Placeholder 5"/>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371259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23657" y="3651250"/>
            <a:ext cx="3237151"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56017" y="3651250"/>
            <a:ext cx="3237151"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1E06638-5A3D-9343-8AA1-1434499CE83D}" type="datetimeFigureOut">
              <a:rPr lang="en-RE" smtClean="0"/>
              <a:t>06/18/2021</a:t>
            </a:fld>
            <a:endParaRPr lang="en-RE"/>
          </a:p>
        </p:txBody>
      </p:sp>
      <p:sp>
        <p:nvSpPr>
          <p:cNvPr id="6" name="Footer Placeholder 5"/>
          <p:cNvSpPr>
            <a:spLocks noGrp="1"/>
          </p:cNvSpPr>
          <p:nvPr>
            <p:ph type="ftr" sz="quarter" idx="11"/>
          </p:nvPr>
        </p:nvSpPr>
        <p:spPr/>
        <p:txBody>
          <a:bodyPr/>
          <a:lstStyle/>
          <a:p>
            <a:endParaRPr lang="en-RE"/>
          </a:p>
        </p:txBody>
      </p:sp>
      <p:sp>
        <p:nvSpPr>
          <p:cNvPr id="7" name="Slide Number Placeholder 6"/>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3309412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4649" y="730253"/>
            <a:ext cx="6569512"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524650" y="3362326"/>
            <a:ext cx="3222273" cy="1647824"/>
          </a:xfrm>
        </p:spPr>
        <p:txBody>
          <a:bodyPr anchor="b"/>
          <a:lstStyle>
            <a:lvl1pPr marL="0" indent="0">
              <a:buNone/>
              <a:defRPr sz="1999" b="1"/>
            </a:lvl1pPr>
            <a:lvl2pPr marL="380848" indent="0">
              <a:buNone/>
              <a:defRPr sz="1666" b="1"/>
            </a:lvl2pPr>
            <a:lvl3pPr marL="761695" indent="0">
              <a:buNone/>
              <a:defRPr sz="1499" b="1"/>
            </a:lvl3pPr>
            <a:lvl4pPr marL="1142543" indent="0">
              <a:buNone/>
              <a:defRPr sz="1333" b="1"/>
            </a:lvl4pPr>
            <a:lvl5pPr marL="1523390" indent="0">
              <a:buNone/>
              <a:defRPr sz="1333" b="1"/>
            </a:lvl5pPr>
            <a:lvl6pPr marL="1904238" indent="0">
              <a:buNone/>
              <a:defRPr sz="1333" b="1"/>
            </a:lvl6pPr>
            <a:lvl7pPr marL="2285086" indent="0">
              <a:buNone/>
              <a:defRPr sz="1333" b="1"/>
            </a:lvl7pPr>
            <a:lvl8pPr marL="2665933" indent="0">
              <a:buNone/>
              <a:defRPr sz="1333" b="1"/>
            </a:lvl8pPr>
            <a:lvl9pPr marL="3046781" indent="0">
              <a:buNone/>
              <a:defRPr sz="1333" b="1"/>
            </a:lvl9pPr>
          </a:lstStyle>
          <a:p>
            <a:pPr lvl="0"/>
            <a:r>
              <a:rPr lang="en-US"/>
              <a:t>Click to edit Master text styles</a:t>
            </a:r>
          </a:p>
        </p:txBody>
      </p:sp>
      <p:sp>
        <p:nvSpPr>
          <p:cNvPr id="4" name="Content Placeholder 3"/>
          <p:cNvSpPr>
            <a:spLocks noGrp="1"/>
          </p:cNvSpPr>
          <p:nvPr>
            <p:ph sz="half" idx="2"/>
          </p:nvPr>
        </p:nvSpPr>
        <p:spPr>
          <a:xfrm>
            <a:off x="524650" y="5010150"/>
            <a:ext cx="3222273"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56018" y="3362326"/>
            <a:ext cx="3238143" cy="1647824"/>
          </a:xfrm>
        </p:spPr>
        <p:txBody>
          <a:bodyPr anchor="b"/>
          <a:lstStyle>
            <a:lvl1pPr marL="0" indent="0">
              <a:buNone/>
              <a:defRPr sz="1999" b="1"/>
            </a:lvl1pPr>
            <a:lvl2pPr marL="380848" indent="0">
              <a:buNone/>
              <a:defRPr sz="1666" b="1"/>
            </a:lvl2pPr>
            <a:lvl3pPr marL="761695" indent="0">
              <a:buNone/>
              <a:defRPr sz="1499" b="1"/>
            </a:lvl3pPr>
            <a:lvl4pPr marL="1142543" indent="0">
              <a:buNone/>
              <a:defRPr sz="1333" b="1"/>
            </a:lvl4pPr>
            <a:lvl5pPr marL="1523390" indent="0">
              <a:buNone/>
              <a:defRPr sz="1333" b="1"/>
            </a:lvl5pPr>
            <a:lvl6pPr marL="1904238" indent="0">
              <a:buNone/>
              <a:defRPr sz="1333" b="1"/>
            </a:lvl6pPr>
            <a:lvl7pPr marL="2285086" indent="0">
              <a:buNone/>
              <a:defRPr sz="1333" b="1"/>
            </a:lvl7pPr>
            <a:lvl8pPr marL="2665933" indent="0">
              <a:buNone/>
              <a:defRPr sz="1333" b="1"/>
            </a:lvl8pPr>
            <a:lvl9pPr marL="3046781" indent="0">
              <a:buNone/>
              <a:defRPr sz="1333" b="1"/>
            </a:lvl9pPr>
          </a:lstStyle>
          <a:p>
            <a:pPr lvl="0"/>
            <a:r>
              <a:rPr lang="en-US"/>
              <a:t>Click to edit Master text styles</a:t>
            </a:r>
          </a:p>
        </p:txBody>
      </p:sp>
      <p:sp>
        <p:nvSpPr>
          <p:cNvPr id="6" name="Content Placeholder 5"/>
          <p:cNvSpPr>
            <a:spLocks noGrp="1"/>
          </p:cNvSpPr>
          <p:nvPr>
            <p:ph sz="quarter" idx="4"/>
          </p:nvPr>
        </p:nvSpPr>
        <p:spPr>
          <a:xfrm>
            <a:off x="3856018" y="5010150"/>
            <a:ext cx="3238143"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1E06638-5A3D-9343-8AA1-1434499CE83D}" type="datetimeFigureOut">
              <a:rPr lang="en-RE" smtClean="0"/>
              <a:t>06/18/2021</a:t>
            </a:fld>
            <a:endParaRPr lang="en-RE"/>
          </a:p>
        </p:txBody>
      </p:sp>
      <p:sp>
        <p:nvSpPr>
          <p:cNvPr id="8" name="Footer Placeholder 7"/>
          <p:cNvSpPr>
            <a:spLocks noGrp="1"/>
          </p:cNvSpPr>
          <p:nvPr>
            <p:ph type="ftr" sz="quarter" idx="11"/>
          </p:nvPr>
        </p:nvSpPr>
        <p:spPr/>
        <p:txBody>
          <a:bodyPr/>
          <a:lstStyle/>
          <a:p>
            <a:endParaRPr lang="en-RE"/>
          </a:p>
        </p:txBody>
      </p:sp>
      <p:sp>
        <p:nvSpPr>
          <p:cNvPr id="9" name="Slide Number Placeholder 8"/>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674090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1E06638-5A3D-9343-8AA1-1434499CE83D}" type="datetimeFigureOut">
              <a:rPr lang="en-RE" smtClean="0"/>
              <a:t>06/18/2021</a:t>
            </a:fld>
            <a:endParaRPr lang="en-RE"/>
          </a:p>
        </p:txBody>
      </p:sp>
      <p:sp>
        <p:nvSpPr>
          <p:cNvPr id="4" name="Footer Placeholder 3"/>
          <p:cNvSpPr>
            <a:spLocks noGrp="1"/>
          </p:cNvSpPr>
          <p:nvPr>
            <p:ph type="ftr" sz="quarter" idx="11"/>
          </p:nvPr>
        </p:nvSpPr>
        <p:spPr/>
        <p:txBody>
          <a:bodyPr/>
          <a:lstStyle/>
          <a:p>
            <a:endParaRPr lang="en-RE"/>
          </a:p>
        </p:txBody>
      </p:sp>
      <p:sp>
        <p:nvSpPr>
          <p:cNvPr id="5" name="Slide Number Placeholder 4"/>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3524301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E06638-5A3D-9343-8AA1-1434499CE83D}" type="datetimeFigureOut">
              <a:rPr lang="en-RE" smtClean="0"/>
              <a:t>06/18/2021</a:t>
            </a:fld>
            <a:endParaRPr lang="en-RE"/>
          </a:p>
        </p:txBody>
      </p:sp>
      <p:sp>
        <p:nvSpPr>
          <p:cNvPr id="3" name="Footer Placeholder 2"/>
          <p:cNvSpPr>
            <a:spLocks noGrp="1"/>
          </p:cNvSpPr>
          <p:nvPr>
            <p:ph type="ftr" sz="quarter" idx="11"/>
          </p:nvPr>
        </p:nvSpPr>
        <p:spPr/>
        <p:txBody>
          <a:bodyPr/>
          <a:lstStyle/>
          <a:p>
            <a:endParaRPr lang="en-RE"/>
          </a:p>
        </p:txBody>
      </p:sp>
      <p:sp>
        <p:nvSpPr>
          <p:cNvPr id="4" name="Slide Number Placeholder 3"/>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81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4649" y="914400"/>
            <a:ext cx="2456624" cy="3200400"/>
          </a:xfrm>
        </p:spPr>
        <p:txBody>
          <a:bodyPr anchor="b"/>
          <a:lstStyle>
            <a:lvl1pPr>
              <a:defRPr sz="2666"/>
            </a:lvl1pPr>
          </a:lstStyle>
          <a:p>
            <a:r>
              <a:rPr lang="en-US"/>
              <a:t>Click to edit Master title style</a:t>
            </a:r>
            <a:endParaRPr lang="en-US" dirty="0"/>
          </a:p>
        </p:txBody>
      </p:sp>
      <p:sp>
        <p:nvSpPr>
          <p:cNvPr id="3" name="Content Placeholder 2"/>
          <p:cNvSpPr>
            <a:spLocks noGrp="1"/>
          </p:cNvSpPr>
          <p:nvPr>
            <p:ph idx="1"/>
          </p:nvPr>
        </p:nvSpPr>
        <p:spPr>
          <a:xfrm>
            <a:off x="3238143" y="1974853"/>
            <a:ext cx="3856018" cy="9747250"/>
          </a:xfrm>
        </p:spPr>
        <p:txBody>
          <a:bodyPr/>
          <a:lstStyle>
            <a:lvl1pPr>
              <a:defRPr sz="2666"/>
            </a:lvl1pPr>
            <a:lvl2pPr>
              <a:defRPr sz="2332"/>
            </a:lvl2pPr>
            <a:lvl3pPr>
              <a:defRPr sz="1999"/>
            </a:lvl3pPr>
            <a:lvl4pPr>
              <a:defRPr sz="1666"/>
            </a:lvl4pPr>
            <a:lvl5pPr>
              <a:defRPr sz="1666"/>
            </a:lvl5pPr>
            <a:lvl6pPr>
              <a:defRPr sz="1666"/>
            </a:lvl6pPr>
            <a:lvl7pPr>
              <a:defRPr sz="1666"/>
            </a:lvl7pPr>
            <a:lvl8pPr>
              <a:defRPr sz="1666"/>
            </a:lvl8pPr>
            <a:lvl9pPr>
              <a:defRPr sz="16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4649" y="4114800"/>
            <a:ext cx="2456624" cy="7623176"/>
          </a:xfrm>
        </p:spPr>
        <p:txBody>
          <a:bodyPr/>
          <a:lstStyle>
            <a:lvl1pPr marL="0" indent="0">
              <a:buNone/>
              <a:defRPr sz="1333"/>
            </a:lvl1pPr>
            <a:lvl2pPr marL="380848" indent="0">
              <a:buNone/>
              <a:defRPr sz="1166"/>
            </a:lvl2pPr>
            <a:lvl3pPr marL="761695" indent="0">
              <a:buNone/>
              <a:defRPr sz="1000"/>
            </a:lvl3pPr>
            <a:lvl4pPr marL="1142543" indent="0">
              <a:buNone/>
              <a:defRPr sz="833"/>
            </a:lvl4pPr>
            <a:lvl5pPr marL="1523390" indent="0">
              <a:buNone/>
              <a:defRPr sz="833"/>
            </a:lvl5pPr>
            <a:lvl6pPr marL="1904238" indent="0">
              <a:buNone/>
              <a:defRPr sz="833"/>
            </a:lvl6pPr>
            <a:lvl7pPr marL="2285086" indent="0">
              <a:buNone/>
              <a:defRPr sz="833"/>
            </a:lvl7pPr>
            <a:lvl8pPr marL="2665933" indent="0">
              <a:buNone/>
              <a:defRPr sz="833"/>
            </a:lvl8pPr>
            <a:lvl9pPr marL="3046781"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61E06638-5A3D-9343-8AA1-1434499CE83D}" type="datetimeFigureOut">
              <a:rPr lang="en-RE" smtClean="0"/>
              <a:t>06/18/2021</a:t>
            </a:fld>
            <a:endParaRPr lang="en-RE"/>
          </a:p>
        </p:txBody>
      </p:sp>
      <p:sp>
        <p:nvSpPr>
          <p:cNvPr id="6" name="Footer Placeholder 5"/>
          <p:cNvSpPr>
            <a:spLocks noGrp="1"/>
          </p:cNvSpPr>
          <p:nvPr>
            <p:ph type="ftr" sz="quarter" idx="11"/>
          </p:nvPr>
        </p:nvSpPr>
        <p:spPr/>
        <p:txBody>
          <a:bodyPr/>
          <a:lstStyle/>
          <a:p>
            <a:endParaRPr lang="en-RE"/>
          </a:p>
        </p:txBody>
      </p:sp>
      <p:sp>
        <p:nvSpPr>
          <p:cNvPr id="7" name="Slide Number Placeholder 6"/>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113920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4649" y="914400"/>
            <a:ext cx="2456624" cy="3200400"/>
          </a:xfrm>
        </p:spPr>
        <p:txBody>
          <a:bodyPr anchor="b"/>
          <a:lstStyle>
            <a:lvl1pPr>
              <a:defRPr sz="2666"/>
            </a:lvl1pPr>
          </a:lstStyle>
          <a:p>
            <a:r>
              <a:rPr lang="en-US"/>
              <a:t>Click to edit Master title style</a:t>
            </a:r>
            <a:endParaRPr lang="en-US" dirty="0"/>
          </a:p>
        </p:txBody>
      </p:sp>
      <p:sp>
        <p:nvSpPr>
          <p:cNvPr id="3" name="Picture Placeholder 2"/>
          <p:cNvSpPr>
            <a:spLocks noGrp="1" noChangeAspect="1"/>
          </p:cNvSpPr>
          <p:nvPr>
            <p:ph type="pic" idx="1"/>
          </p:nvPr>
        </p:nvSpPr>
        <p:spPr>
          <a:xfrm>
            <a:off x="3238143" y="1974853"/>
            <a:ext cx="3856018" cy="9747250"/>
          </a:xfrm>
        </p:spPr>
        <p:txBody>
          <a:bodyPr anchor="t"/>
          <a:lstStyle>
            <a:lvl1pPr marL="0" indent="0">
              <a:buNone/>
              <a:defRPr sz="2666"/>
            </a:lvl1pPr>
            <a:lvl2pPr marL="380848" indent="0">
              <a:buNone/>
              <a:defRPr sz="2332"/>
            </a:lvl2pPr>
            <a:lvl3pPr marL="761695" indent="0">
              <a:buNone/>
              <a:defRPr sz="1999"/>
            </a:lvl3pPr>
            <a:lvl4pPr marL="1142543" indent="0">
              <a:buNone/>
              <a:defRPr sz="1666"/>
            </a:lvl4pPr>
            <a:lvl5pPr marL="1523390" indent="0">
              <a:buNone/>
              <a:defRPr sz="1666"/>
            </a:lvl5pPr>
            <a:lvl6pPr marL="1904238" indent="0">
              <a:buNone/>
              <a:defRPr sz="1666"/>
            </a:lvl6pPr>
            <a:lvl7pPr marL="2285086" indent="0">
              <a:buNone/>
              <a:defRPr sz="1666"/>
            </a:lvl7pPr>
            <a:lvl8pPr marL="2665933" indent="0">
              <a:buNone/>
              <a:defRPr sz="1666"/>
            </a:lvl8pPr>
            <a:lvl9pPr marL="3046781" indent="0">
              <a:buNone/>
              <a:defRPr sz="1666"/>
            </a:lvl9pPr>
          </a:lstStyle>
          <a:p>
            <a:r>
              <a:rPr lang="en-US"/>
              <a:t>Click icon to add picture</a:t>
            </a:r>
            <a:endParaRPr lang="en-US" dirty="0"/>
          </a:p>
        </p:txBody>
      </p:sp>
      <p:sp>
        <p:nvSpPr>
          <p:cNvPr id="4" name="Text Placeholder 3"/>
          <p:cNvSpPr>
            <a:spLocks noGrp="1"/>
          </p:cNvSpPr>
          <p:nvPr>
            <p:ph type="body" sz="half" idx="2"/>
          </p:nvPr>
        </p:nvSpPr>
        <p:spPr>
          <a:xfrm>
            <a:off x="524649" y="4114800"/>
            <a:ext cx="2456624" cy="7623176"/>
          </a:xfrm>
        </p:spPr>
        <p:txBody>
          <a:bodyPr/>
          <a:lstStyle>
            <a:lvl1pPr marL="0" indent="0">
              <a:buNone/>
              <a:defRPr sz="1333"/>
            </a:lvl1pPr>
            <a:lvl2pPr marL="380848" indent="0">
              <a:buNone/>
              <a:defRPr sz="1166"/>
            </a:lvl2pPr>
            <a:lvl3pPr marL="761695" indent="0">
              <a:buNone/>
              <a:defRPr sz="1000"/>
            </a:lvl3pPr>
            <a:lvl4pPr marL="1142543" indent="0">
              <a:buNone/>
              <a:defRPr sz="833"/>
            </a:lvl4pPr>
            <a:lvl5pPr marL="1523390" indent="0">
              <a:buNone/>
              <a:defRPr sz="833"/>
            </a:lvl5pPr>
            <a:lvl6pPr marL="1904238" indent="0">
              <a:buNone/>
              <a:defRPr sz="833"/>
            </a:lvl6pPr>
            <a:lvl7pPr marL="2285086" indent="0">
              <a:buNone/>
              <a:defRPr sz="833"/>
            </a:lvl7pPr>
            <a:lvl8pPr marL="2665933" indent="0">
              <a:buNone/>
              <a:defRPr sz="833"/>
            </a:lvl8pPr>
            <a:lvl9pPr marL="3046781"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61E06638-5A3D-9343-8AA1-1434499CE83D}" type="datetimeFigureOut">
              <a:rPr lang="en-RE" smtClean="0"/>
              <a:t>06/18/2021</a:t>
            </a:fld>
            <a:endParaRPr lang="en-RE"/>
          </a:p>
        </p:txBody>
      </p:sp>
      <p:sp>
        <p:nvSpPr>
          <p:cNvPr id="6" name="Footer Placeholder 5"/>
          <p:cNvSpPr>
            <a:spLocks noGrp="1"/>
          </p:cNvSpPr>
          <p:nvPr>
            <p:ph type="ftr" sz="quarter" idx="11"/>
          </p:nvPr>
        </p:nvSpPr>
        <p:spPr/>
        <p:txBody>
          <a:bodyPr/>
          <a:lstStyle/>
          <a:p>
            <a:endParaRPr lang="en-RE"/>
          </a:p>
        </p:txBody>
      </p:sp>
      <p:sp>
        <p:nvSpPr>
          <p:cNvPr id="7" name="Slide Number Placeholder 6"/>
          <p:cNvSpPr>
            <a:spLocks noGrp="1"/>
          </p:cNvSpPr>
          <p:nvPr>
            <p:ph type="sldNum" sz="quarter" idx="12"/>
          </p:nvPr>
        </p:nvSpPr>
        <p:spPr/>
        <p:txBody>
          <a:bodyPr/>
          <a:lstStyle/>
          <a:p>
            <a:fld id="{B5A38682-582D-D44C-B04A-F4AE471BF260}" type="slidenum">
              <a:rPr lang="en-RE" smtClean="0"/>
              <a:t>‹#›</a:t>
            </a:fld>
            <a:endParaRPr lang="en-RE"/>
          </a:p>
        </p:txBody>
      </p:sp>
    </p:spTree>
    <p:extLst>
      <p:ext uri="{BB962C8B-B14F-4D97-AF65-F5344CB8AC3E}">
        <p14:creationId xmlns:p14="http://schemas.microsoft.com/office/powerpoint/2010/main" val="1992304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3657" y="730253"/>
            <a:ext cx="6569512"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23657" y="3651250"/>
            <a:ext cx="6569512"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23657" y="12712703"/>
            <a:ext cx="1713786" cy="730250"/>
          </a:xfrm>
          <a:prstGeom prst="rect">
            <a:avLst/>
          </a:prstGeom>
        </p:spPr>
        <p:txBody>
          <a:bodyPr vert="horz" lIns="91440" tIns="45720" rIns="91440" bIns="45720" rtlCol="0" anchor="ctr"/>
          <a:lstStyle>
            <a:lvl1pPr algn="l">
              <a:defRPr sz="1000">
                <a:solidFill>
                  <a:schemeClr val="tx1">
                    <a:tint val="75000"/>
                  </a:schemeClr>
                </a:solidFill>
              </a:defRPr>
            </a:lvl1pPr>
          </a:lstStyle>
          <a:p>
            <a:fld id="{61E06638-5A3D-9343-8AA1-1434499CE83D}" type="datetimeFigureOut">
              <a:rPr lang="en-RE" smtClean="0"/>
              <a:t>06/18/2021</a:t>
            </a:fld>
            <a:endParaRPr lang="en-RE"/>
          </a:p>
        </p:txBody>
      </p:sp>
      <p:sp>
        <p:nvSpPr>
          <p:cNvPr id="5" name="Footer Placeholder 4"/>
          <p:cNvSpPr>
            <a:spLocks noGrp="1"/>
          </p:cNvSpPr>
          <p:nvPr>
            <p:ph type="ftr" sz="quarter" idx="3"/>
          </p:nvPr>
        </p:nvSpPr>
        <p:spPr>
          <a:xfrm>
            <a:off x="2523074" y="12712703"/>
            <a:ext cx="2570678" cy="730250"/>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RE"/>
          </a:p>
        </p:txBody>
      </p:sp>
      <p:sp>
        <p:nvSpPr>
          <p:cNvPr id="6" name="Slide Number Placeholder 5"/>
          <p:cNvSpPr>
            <a:spLocks noGrp="1"/>
          </p:cNvSpPr>
          <p:nvPr>
            <p:ph type="sldNum" sz="quarter" idx="4"/>
          </p:nvPr>
        </p:nvSpPr>
        <p:spPr>
          <a:xfrm>
            <a:off x="5379382" y="12712703"/>
            <a:ext cx="1713786" cy="730250"/>
          </a:xfrm>
          <a:prstGeom prst="rect">
            <a:avLst/>
          </a:prstGeom>
        </p:spPr>
        <p:txBody>
          <a:bodyPr vert="horz" lIns="91440" tIns="45720" rIns="91440" bIns="45720" rtlCol="0" anchor="ctr"/>
          <a:lstStyle>
            <a:lvl1pPr algn="r">
              <a:defRPr sz="1000">
                <a:solidFill>
                  <a:schemeClr val="tx1">
                    <a:tint val="75000"/>
                  </a:schemeClr>
                </a:solidFill>
              </a:defRPr>
            </a:lvl1pPr>
          </a:lstStyle>
          <a:p>
            <a:fld id="{B5A38682-582D-D44C-B04A-F4AE471BF260}" type="slidenum">
              <a:rPr lang="en-RE" smtClean="0"/>
              <a:t>‹#›</a:t>
            </a:fld>
            <a:endParaRPr lang="en-RE"/>
          </a:p>
        </p:txBody>
      </p:sp>
    </p:spTree>
    <p:extLst>
      <p:ext uri="{BB962C8B-B14F-4D97-AF65-F5344CB8AC3E}">
        <p14:creationId xmlns:p14="http://schemas.microsoft.com/office/powerpoint/2010/main" val="93124041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761695" rtl="0" eaLnBrk="1" latinLnBrk="0" hangingPunct="1">
        <a:lnSpc>
          <a:spcPct val="90000"/>
        </a:lnSpc>
        <a:spcBef>
          <a:spcPct val="0"/>
        </a:spcBef>
        <a:buNone/>
        <a:defRPr sz="3665" kern="1200">
          <a:solidFill>
            <a:schemeClr val="tx1"/>
          </a:solidFill>
          <a:latin typeface="+mj-lt"/>
          <a:ea typeface="+mj-ea"/>
          <a:cs typeface="+mj-cs"/>
        </a:defRPr>
      </a:lvl1pPr>
    </p:titleStyle>
    <p:bodyStyle>
      <a:lvl1pPr marL="190424" indent="-190424" algn="l" defTabSz="761695" rtl="0" eaLnBrk="1" latinLnBrk="0" hangingPunct="1">
        <a:lnSpc>
          <a:spcPct val="90000"/>
        </a:lnSpc>
        <a:spcBef>
          <a:spcPts val="833"/>
        </a:spcBef>
        <a:buFont typeface="Arial" panose="020B0604020202020204" pitchFamily="34" charset="0"/>
        <a:buChar char="•"/>
        <a:defRPr sz="2332" kern="1200">
          <a:solidFill>
            <a:schemeClr val="tx1"/>
          </a:solidFill>
          <a:latin typeface="+mn-lt"/>
          <a:ea typeface="+mn-ea"/>
          <a:cs typeface="+mn-cs"/>
        </a:defRPr>
      </a:lvl1pPr>
      <a:lvl2pPr marL="571271" indent="-190424" algn="l" defTabSz="761695" rtl="0" eaLnBrk="1" latinLnBrk="0" hangingPunct="1">
        <a:lnSpc>
          <a:spcPct val="90000"/>
        </a:lnSpc>
        <a:spcBef>
          <a:spcPts val="417"/>
        </a:spcBef>
        <a:buFont typeface="Arial" panose="020B0604020202020204" pitchFamily="34" charset="0"/>
        <a:buChar char="•"/>
        <a:defRPr sz="1999" kern="1200">
          <a:solidFill>
            <a:schemeClr val="tx1"/>
          </a:solidFill>
          <a:latin typeface="+mn-lt"/>
          <a:ea typeface="+mn-ea"/>
          <a:cs typeface="+mn-cs"/>
        </a:defRPr>
      </a:lvl2pPr>
      <a:lvl3pPr marL="952119" indent="-190424" algn="l" defTabSz="761695" rtl="0" eaLnBrk="1" latinLnBrk="0" hangingPunct="1">
        <a:lnSpc>
          <a:spcPct val="90000"/>
        </a:lnSpc>
        <a:spcBef>
          <a:spcPts val="417"/>
        </a:spcBef>
        <a:buFont typeface="Arial" panose="020B0604020202020204" pitchFamily="34" charset="0"/>
        <a:buChar char="•"/>
        <a:defRPr sz="1666" kern="1200">
          <a:solidFill>
            <a:schemeClr val="tx1"/>
          </a:solidFill>
          <a:latin typeface="+mn-lt"/>
          <a:ea typeface="+mn-ea"/>
          <a:cs typeface="+mn-cs"/>
        </a:defRPr>
      </a:lvl3pPr>
      <a:lvl4pPr marL="1332967"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4pPr>
      <a:lvl5pPr marL="1713814"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5pPr>
      <a:lvl6pPr marL="2094662"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6pPr>
      <a:lvl7pPr marL="2475509"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7pPr>
      <a:lvl8pPr marL="2856357"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8pPr>
      <a:lvl9pPr marL="3237205" indent="-190424" algn="l" defTabSz="761695" rtl="0" eaLnBrk="1" latinLnBrk="0" hangingPunct="1">
        <a:lnSpc>
          <a:spcPct val="90000"/>
        </a:lnSpc>
        <a:spcBef>
          <a:spcPts val="417"/>
        </a:spcBef>
        <a:buFont typeface="Arial" panose="020B0604020202020204" pitchFamily="34" charset="0"/>
        <a:buChar char="•"/>
        <a:defRPr sz="1499" kern="1200">
          <a:solidFill>
            <a:schemeClr val="tx1"/>
          </a:solidFill>
          <a:latin typeface="+mn-lt"/>
          <a:ea typeface="+mn-ea"/>
          <a:cs typeface="+mn-cs"/>
        </a:defRPr>
      </a:lvl9pPr>
    </p:bodyStyle>
    <p:otherStyle>
      <a:defPPr>
        <a:defRPr lang="en-US"/>
      </a:defPPr>
      <a:lvl1pPr marL="0" algn="l" defTabSz="761695" rtl="0" eaLnBrk="1" latinLnBrk="0" hangingPunct="1">
        <a:defRPr sz="1499" kern="1200">
          <a:solidFill>
            <a:schemeClr val="tx1"/>
          </a:solidFill>
          <a:latin typeface="+mn-lt"/>
          <a:ea typeface="+mn-ea"/>
          <a:cs typeface="+mn-cs"/>
        </a:defRPr>
      </a:lvl1pPr>
      <a:lvl2pPr marL="380848" algn="l" defTabSz="761695" rtl="0" eaLnBrk="1" latinLnBrk="0" hangingPunct="1">
        <a:defRPr sz="1499" kern="1200">
          <a:solidFill>
            <a:schemeClr val="tx1"/>
          </a:solidFill>
          <a:latin typeface="+mn-lt"/>
          <a:ea typeface="+mn-ea"/>
          <a:cs typeface="+mn-cs"/>
        </a:defRPr>
      </a:lvl2pPr>
      <a:lvl3pPr marL="761695" algn="l" defTabSz="761695" rtl="0" eaLnBrk="1" latinLnBrk="0" hangingPunct="1">
        <a:defRPr sz="1499" kern="1200">
          <a:solidFill>
            <a:schemeClr val="tx1"/>
          </a:solidFill>
          <a:latin typeface="+mn-lt"/>
          <a:ea typeface="+mn-ea"/>
          <a:cs typeface="+mn-cs"/>
        </a:defRPr>
      </a:lvl3pPr>
      <a:lvl4pPr marL="1142543" algn="l" defTabSz="761695" rtl="0" eaLnBrk="1" latinLnBrk="0" hangingPunct="1">
        <a:defRPr sz="1499" kern="1200">
          <a:solidFill>
            <a:schemeClr val="tx1"/>
          </a:solidFill>
          <a:latin typeface="+mn-lt"/>
          <a:ea typeface="+mn-ea"/>
          <a:cs typeface="+mn-cs"/>
        </a:defRPr>
      </a:lvl4pPr>
      <a:lvl5pPr marL="1523390" algn="l" defTabSz="761695" rtl="0" eaLnBrk="1" latinLnBrk="0" hangingPunct="1">
        <a:defRPr sz="1499" kern="1200">
          <a:solidFill>
            <a:schemeClr val="tx1"/>
          </a:solidFill>
          <a:latin typeface="+mn-lt"/>
          <a:ea typeface="+mn-ea"/>
          <a:cs typeface="+mn-cs"/>
        </a:defRPr>
      </a:lvl5pPr>
      <a:lvl6pPr marL="1904238" algn="l" defTabSz="761695" rtl="0" eaLnBrk="1" latinLnBrk="0" hangingPunct="1">
        <a:defRPr sz="1499" kern="1200">
          <a:solidFill>
            <a:schemeClr val="tx1"/>
          </a:solidFill>
          <a:latin typeface="+mn-lt"/>
          <a:ea typeface="+mn-ea"/>
          <a:cs typeface="+mn-cs"/>
        </a:defRPr>
      </a:lvl6pPr>
      <a:lvl7pPr marL="2285086" algn="l" defTabSz="761695" rtl="0" eaLnBrk="1" latinLnBrk="0" hangingPunct="1">
        <a:defRPr sz="1499" kern="1200">
          <a:solidFill>
            <a:schemeClr val="tx1"/>
          </a:solidFill>
          <a:latin typeface="+mn-lt"/>
          <a:ea typeface="+mn-ea"/>
          <a:cs typeface="+mn-cs"/>
        </a:defRPr>
      </a:lvl7pPr>
      <a:lvl8pPr marL="2665933" algn="l" defTabSz="761695" rtl="0" eaLnBrk="1" latinLnBrk="0" hangingPunct="1">
        <a:defRPr sz="1499" kern="1200">
          <a:solidFill>
            <a:schemeClr val="tx1"/>
          </a:solidFill>
          <a:latin typeface="+mn-lt"/>
          <a:ea typeface="+mn-ea"/>
          <a:cs typeface="+mn-cs"/>
        </a:defRPr>
      </a:lvl8pPr>
      <a:lvl9pPr marL="3046781" algn="l" defTabSz="761695" rtl="0" eaLnBrk="1" latinLnBrk="0" hangingPunct="1">
        <a:defRPr sz="14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2E76820-BCE5-1448-B382-47F26F2FF892}"/>
              </a:ext>
            </a:extLst>
          </p:cNvPr>
          <p:cNvSpPr/>
          <p:nvPr/>
        </p:nvSpPr>
        <p:spPr>
          <a:xfrm>
            <a:off x="0" y="3192651"/>
            <a:ext cx="7616824" cy="892091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E"/>
          </a:p>
        </p:txBody>
      </p:sp>
      <p:pic>
        <p:nvPicPr>
          <p:cNvPr id="16" name="Picture 15">
            <a:extLst>
              <a:ext uri="{FF2B5EF4-FFF2-40B4-BE49-F238E27FC236}">
                <a16:creationId xmlns:a16="http://schemas.microsoft.com/office/drawing/2014/main" id="{81499E8B-2AD3-8842-949A-4B4F4091CD73}"/>
              </a:ext>
            </a:extLst>
          </p:cNvPr>
          <p:cNvPicPr>
            <a:picLocks noChangeAspect="1"/>
          </p:cNvPicPr>
          <p:nvPr/>
        </p:nvPicPr>
        <p:blipFill rotWithShape="1">
          <a:blip r:embed="rId3"/>
          <a:srcRect l="9111" t="20317" r="4614" b="20055"/>
          <a:stretch/>
        </p:blipFill>
        <p:spPr>
          <a:xfrm flipH="1">
            <a:off x="1956" y="1"/>
            <a:ext cx="7614868" cy="3504948"/>
          </a:xfrm>
          <a:prstGeom prst="rect">
            <a:avLst/>
          </a:prstGeom>
        </p:spPr>
      </p:pic>
      <p:sp>
        <p:nvSpPr>
          <p:cNvPr id="17" name="TextBox 16">
            <a:extLst>
              <a:ext uri="{FF2B5EF4-FFF2-40B4-BE49-F238E27FC236}">
                <a16:creationId xmlns:a16="http://schemas.microsoft.com/office/drawing/2014/main" id="{98618179-26DB-1C48-A761-04F5D1DB13F2}"/>
              </a:ext>
            </a:extLst>
          </p:cNvPr>
          <p:cNvSpPr txBox="1"/>
          <p:nvPr/>
        </p:nvSpPr>
        <p:spPr>
          <a:xfrm>
            <a:off x="0" y="3506281"/>
            <a:ext cx="7616825" cy="2289608"/>
          </a:xfrm>
          <a:prstGeom prst="rect">
            <a:avLst/>
          </a:prstGeom>
          <a:solidFill>
            <a:schemeClr val="bg1"/>
          </a:solidFill>
        </p:spPr>
        <p:txBody>
          <a:bodyPr wrap="square" rtlCol="0">
            <a:spAutoFit/>
          </a:bodyPr>
          <a:lstStyle/>
          <a:p>
            <a:endParaRPr lang="en-US"/>
          </a:p>
        </p:txBody>
      </p:sp>
      <p:sp>
        <p:nvSpPr>
          <p:cNvPr id="18" name="TextBox 17">
            <a:extLst>
              <a:ext uri="{FF2B5EF4-FFF2-40B4-BE49-F238E27FC236}">
                <a16:creationId xmlns:a16="http://schemas.microsoft.com/office/drawing/2014/main" id="{39A6F7A7-48D5-AD4C-A9C2-061B6284696C}"/>
              </a:ext>
            </a:extLst>
          </p:cNvPr>
          <p:cNvSpPr txBox="1"/>
          <p:nvPr/>
        </p:nvSpPr>
        <p:spPr>
          <a:xfrm>
            <a:off x="492860" y="3731410"/>
            <a:ext cx="6964580" cy="1839350"/>
          </a:xfrm>
          <a:prstGeom prst="rect">
            <a:avLst/>
          </a:prstGeom>
          <a:noFill/>
        </p:spPr>
        <p:txBody>
          <a:bodyPr wrap="square" lIns="91440" tIns="45720" rIns="91440" bIns="45720" rtlCol="0" anchor="t">
            <a:spAutoFit/>
          </a:bodyPr>
          <a:lstStyle/>
          <a:p>
            <a:pPr>
              <a:lnSpc>
                <a:spcPts val="2300"/>
              </a:lnSpc>
            </a:pPr>
            <a:r>
              <a:rPr lang="es-ES_tradnl" sz="1600" b="1">
                <a:latin typeface="Arial"/>
                <a:ea typeface="Tahoma"/>
                <a:cs typeface="Arial"/>
              </a:rPr>
              <a:t>Estamos entusiasmados de anunciar el lanzamiento de Un Mejor Mañana, una nueva plataforma creada en asociación con líderes de organizaciones comunitarias para ofrecer información confiable sobre vacunas a las comunidades afroamericanas, latinas y nativas.</a:t>
            </a:r>
          </a:p>
          <a:p>
            <a:pPr>
              <a:lnSpc>
                <a:spcPts val="2300"/>
              </a:lnSpc>
            </a:pPr>
            <a:endParaRPr lang="es-ES_tradnl" sz="1500" b="1">
              <a:latin typeface="Arial" panose="020B0604020202020204" pitchFamily="34" charset="0"/>
              <a:ea typeface="Tahoma" panose="020B0604030504040204" pitchFamily="34" charset="0"/>
              <a:cs typeface="Arial" panose="020B0604020202020204" pitchFamily="34" charset="0"/>
            </a:endParaRPr>
          </a:p>
          <a:p>
            <a:pPr>
              <a:lnSpc>
                <a:spcPts val="2300"/>
              </a:lnSpc>
            </a:pPr>
            <a:r>
              <a:rPr lang="es-ES_tradnl" sz="1600" b="1" spc="100">
                <a:latin typeface="Arial Narrow"/>
                <a:ea typeface="Tahoma"/>
                <a:cs typeface="Arial Narrow" panose="020B0604020202020204" pitchFamily="34" charset="0"/>
              </a:rPr>
              <a:t>Visite</a:t>
            </a:r>
            <a:r>
              <a:rPr lang="es-ES_tradnl" sz="1600" b="1" spc="100">
                <a:solidFill>
                  <a:srgbClr val="2F38A7"/>
                </a:solidFill>
                <a:latin typeface="Arial Narrow"/>
                <a:ea typeface="Tahoma"/>
                <a:cs typeface="Arial Narrow" panose="020B0604020202020204" pitchFamily="34" charset="0"/>
              </a:rPr>
              <a:t> </a:t>
            </a:r>
            <a:r>
              <a:rPr lang="es-ES_tradnl" b="1" spc="100">
                <a:solidFill>
                  <a:srgbClr val="2F38A7"/>
                </a:solidFill>
                <a:latin typeface="Arial Narrow"/>
                <a:ea typeface="Tahoma"/>
                <a:cs typeface="Arial Narrow" panose="020B0604020202020204" pitchFamily="34" charset="0"/>
              </a:rPr>
              <a:t>MyBetterTomorrow.org</a:t>
            </a:r>
          </a:p>
        </p:txBody>
      </p:sp>
      <p:sp>
        <p:nvSpPr>
          <p:cNvPr id="19" name="Rectangle 18">
            <a:extLst>
              <a:ext uri="{FF2B5EF4-FFF2-40B4-BE49-F238E27FC236}">
                <a16:creationId xmlns:a16="http://schemas.microsoft.com/office/drawing/2014/main" id="{4D49363B-F2A4-D04A-B798-2CBD29CFD12D}"/>
              </a:ext>
            </a:extLst>
          </p:cNvPr>
          <p:cNvSpPr/>
          <p:nvPr/>
        </p:nvSpPr>
        <p:spPr>
          <a:xfrm>
            <a:off x="464913" y="12754107"/>
            <a:ext cx="3049018" cy="307135"/>
          </a:xfrm>
          <a:prstGeom prst="rect">
            <a:avLst/>
          </a:prstGeom>
        </p:spPr>
        <p:txBody>
          <a:bodyPr wrap="square" lIns="91440" tIns="45720" rIns="91440" bIns="45720" anchor="t">
            <a:spAutoFit/>
          </a:bodyPr>
          <a:lstStyle/>
          <a:p>
            <a:pPr>
              <a:lnSpc>
                <a:spcPts val="1600"/>
              </a:lnSpc>
            </a:pPr>
            <a:r>
              <a:rPr lang="es-ES_tradnl" sz="1200">
                <a:latin typeface="Arial"/>
                <a:cs typeface="Arial"/>
              </a:rPr>
              <a:t>Visítenos en la web</a:t>
            </a:r>
            <a:r>
              <a:rPr lang="es-ES_tradnl"/>
              <a:t> </a:t>
            </a:r>
            <a:r>
              <a:rPr lang="es-ES_tradnl" sz="1200">
                <a:latin typeface="Arial"/>
                <a:cs typeface="Arial"/>
              </a:rPr>
              <a:t>para aprender más:</a:t>
            </a:r>
            <a:endParaRPr lang="es-ES_tradnl"/>
          </a:p>
        </p:txBody>
      </p:sp>
      <p:sp>
        <p:nvSpPr>
          <p:cNvPr id="20" name="Rectangle 19">
            <a:extLst>
              <a:ext uri="{FF2B5EF4-FFF2-40B4-BE49-F238E27FC236}">
                <a16:creationId xmlns:a16="http://schemas.microsoft.com/office/drawing/2014/main" id="{FDC9E6E8-47A2-3F41-8749-534AA5EA89E3}"/>
              </a:ext>
            </a:extLst>
          </p:cNvPr>
          <p:cNvSpPr/>
          <p:nvPr/>
        </p:nvSpPr>
        <p:spPr>
          <a:xfrm>
            <a:off x="455860" y="12413348"/>
            <a:ext cx="3701334" cy="323165"/>
          </a:xfrm>
          <a:prstGeom prst="rect">
            <a:avLst/>
          </a:prstGeom>
        </p:spPr>
        <p:txBody>
          <a:bodyPr wrap="none" lIns="91440" tIns="45720" rIns="91440" bIns="45720" anchor="t">
            <a:spAutoFit/>
          </a:bodyPr>
          <a:lstStyle/>
          <a:p>
            <a:pPr fontAlgn="base"/>
            <a:r>
              <a:rPr lang="en-US" sz="1500" b="1">
                <a:solidFill>
                  <a:srgbClr val="00BFC1"/>
                </a:solidFill>
                <a:latin typeface="Arial Narrow"/>
              </a:rPr>
              <a:t>MANTÉNGASE CONECTADO CON NOSOTROS</a:t>
            </a:r>
          </a:p>
        </p:txBody>
      </p:sp>
      <p:sp>
        <p:nvSpPr>
          <p:cNvPr id="21" name="Rectangle 20">
            <a:extLst>
              <a:ext uri="{FF2B5EF4-FFF2-40B4-BE49-F238E27FC236}">
                <a16:creationId xmlns:a16="http://schemas.microsoft.com/office/drawing/2014/main" id="{3D7007C3-9109-D74B-B380-B8B1088600DB}"/>
              </a:ext>
            </a:extLst>
          </p:cNvPr>
          <p:cNvSpPr/>
          <p:nvPr/>
        </p:nvSpPr>
        <p:spPr>
          <a:xfrm>
            <a:off x="5954356" y="13143353"/>
            <a:ext cx="1326004" cy="230832"/>
          </a:xfrm>
          <a:prstGeom prst="rect">
            <a:avLst/>
          </a:prstGeom>
        </p:spPr>
        <p:txBody>
          <a:bodyPr wrap="none" lIns="91440" tIns="45720" rIns="91440" bIns="45720" anchor="t">
            <a:spAutoFit/>
          </a:bodyPr>
          <a:lstStyle/>
          <a:p>
            <a:pPr algn="ctr"/>
            <a:r>
              <a:rPr lang="en-US" sz="900">
                <a:latin typeface="Arial"/>
                <a:cs typeface="Arial"/>
              </a:rPr>
              <a:t>Patrocinado por Pfizer</a:t>
            </a:r>
            <a:endParaRPr lang="en-US" sz="90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68D057F-AE13-9144-8E52-E39D30AA053D}"/>
              </a:ext>
            </a:extLst>
          </p:cNvPr>
          <p:cNvSpPr txBox="1"/>
          <p:nvPr/>
        </p:nvSpPr>
        <p:spPr>
          <a:xfrm>
            <a:off x="514444" y="6561576"/>
            <a:ext cx="6628415" cy="4791055"/>
          </a:xfrm>
          <a:prstGeom prst="rect">
            <a:avLst/>
          </a:prstGeom>
          <a:noFill/>
        </p:spPr>
        <p:txBody>
          <a:bodyPr wrap="square" lIns="91440" tIns="45720" rIns="91440" bIns="45720" rtlCol="0" anchor="t">
            <a:spAutoFit/>
          </a:bodyPr>
          <a:lstStyle/>
          <a:p>
            <a:pPr>
              <a:lnSpc>
                <a:spcPts val="1800"/>
              </a:lnSpc>
              <a:spcAft>
                <a:spcPts val="600"/>
              </a:spcAft>
            </a:pPr>
            <a:r>
              <a:rPr lang="es-ES_tradnl" sz="1400" dirty="0">
                <a:latin typeface="Arial"/>
                <a:ea typeface="+mn-lt"/>
                <a:cs typeface="Arial"/>
              </a:rPr>
              <a:t>Las vacunas salvan vidas y nos dan la libertad de disfrutar algunos de los momentos más preciados de la vida. Nuestra misión es crear un mañana en el que estamos mejor informados, donde tengamos mejor acceso, y estamos mejor juntos.</a:t>
            </a:r>
            <a:endParaRPr lang="en-US" dirty="0">
              <a:latin typeface="Arial"/>
              <a:cs typeface="Arial"/>
            </a:endParaRPr>
          </a:p>
          <a:p>
            <a:pPr>
              <a:spcAft>
                <a:spcPts val="600"/>
              </a:spcAft>
            </a:pPr>
            <a:endParaRPr lang="es-ES_tradnl" sz="1450" b="1" dirty="0">
              <a:solidFill>
                <a:srgbClr val="2F38A7"/>
              </a:solidFill>
              <a:latin typeface="Arial Narrow"/>
              <a:ea typeface="+mn-lt"/>
              <a:cs typeface="+mn-lt"/>
            </a:endParaRPr>
          </a:p>
          <a:p>
            <a:pPr>
              <a:spcAft>
                <a:spcPts val="600"/>
              </a:spcAft>
            </a:pPr>
            <a:r>
              <a:rPr lang="es-ES_tradnl" sz="1450" b="1" dirty="0">
                <a:solidFill>
                  <a:srgbClr val="2F38A7"/>
                </a:solidFill>
                <a:latin typeface="Arial Narrow"/>
                <a:ea typeface="+mn-lt"/>
                <a:cs typeface="+mn-lt"/>
              </a:rPr>
              <a:t>¿</a:t>
            </a:r>
            <a:r>
              <a:rPr lang="es-ES" sz="1450" b="1" dirty="0">
                <a:solidFill>
                  <a:srgbClr val="2F38A7"/>
                </a:solidFill>
                <a:latin typeface="Arial Narrow"/>
                <a:ea typeface="+mn-lt"/>
                <a:cs typeface="+mn-lt"/>
              </a:rPr>
              <a:t>ME PREGUNTARÁN SOBRE MI ESTATUS MIGRATORIO</a:t>
            </a:r>
            <a:r>
              <a:rPr lang="es-ES_tradnl" sz="1450" b="1" dirty="0">
                <a:solidFill>
                  <a:srgbClr val="2F38A7"/>
                </a:solidFill>
                <a:latin typeface="Arial Narrow"/>
                <a:ea typeface="+mn-lt"/>
                <a:cs typeface="+mn-lt"/>
              </a:rPr>
              <a:t>?</a:t>
            </a:r>
          </a:p>
          <a:p>
            <a:pPr>
              <a:lnSpc>
                <a:spcPts val="500"/>
              </a:lnSpc>
            </a:pPr>
            <a:endParaRPr lang="es-ES_tradnl" sz="1400" b="1" dirty="0">
              <a:latin typeface="Arial Narrow"/>
              <a:ea typeface="+mn-lt"/>
              <a:cs typeface="+mn-lt"/>
            </a:endParaRPr>
          </a:p>
          <a:p>
            <a:pPr>
              <a:lnSpc>
                <a:spcPts val="1800"/>
              </a:lnSpc>
            </a:pPr>
            <a:r>
              <a:rPr lang="es-ES" sz="1400" dirty="0">
                <a:latin typeface="Arial"/>
                <a:cs typeface="Arial"/>
              </a:rPr>
              <a:t>No, las vacunas contra el COVID-19 son gratuitas y están disponibles para cualquiera persona que viva en los EE.UU. Sólo te pedirán información básica, como su nombre, fecha de nacimiento, dirección y etnicidad. </a:t>
            </a:r>
          </a:p>
          <a:p>
            <a:pPr>
              <a:lnSpc>
                <a:spcPts val="1800"/>
              </a:lnSpc>
            </a:pPr>
            <a:endParaRPr lang="es-ES_tradnl" sz="1400" dirty="0">
              <a:latin typeface="Arial"/>
              <a:cs typeface="Arial"/>
            </a:endParaRPr>
          </a:p>
          <a:p>
            <a:pPr>
              <a:lnSpc>
                <a:spcPts val="1800"/>
              </a:lnSpc>
            </a:pPr>
            <a:endParaRPr lang="es-ES_tradnl" sz="1450" b="1" dirty="0">
              <a:solidFill>
                <a:srgbClr val="2F38A7"/>
              </a:solidFill>
              <a:latin typeface="Arial Narrow"/>
              <a:ea typeface="+mn-lt"/>
              <a:cs typeface="+mn-lt"/>
            </a:endParaRPr>
          </a:p>
          <a:p>
            <a:pPr>
              <a:spcAft>
                <a:spcPts val="600"/>
              </a:spcAft>
            </a:pPr>
            <a:r>
              <a:rPr lang="es-ES_tradnl" sz="1450" b="1" dirty="0">
                <a:solidFill>
                  <a:srgbClr val="2F38A7"/>
                </a:solidFill>
                <a:latin typeface="Arial Narrow"/>
                <a:ea typeface="+mn-lt"/>
                <a:cs typeface="+mn-lt"/>
              </a:rPr>
              <a:t>MI SER QUERIDO NO HABLA INGLÉS. ¿PUEDO AYUDARLO CON EL PROCESO DE VACUNACIÓN?</a:t>
            </a:r>
            <a:endParaRPr lang="es-ES_tradnl" sz="1450" dirty="0">
              <a:solidFill>
                <a:srgbClr val="2F38A7"/>
              </a:solidFill>
              <a:latin typeface="Arial Narrow"/>
            </a:endParaRPr>
          </a:p>
          <a:p>
            <a:pPr>
              <a:lnSpc>
                <a:spcPts val="500"/>
              </a:lnSpc>
            </a:pPr>
            <a:endParaRPr lang="es-ES_tradnl" sz="1400" b="1" dirty="0">
              <a:solidFill>
                <a:srgbClr val="2F38A7"/>
              </a:solidFill>
              <a:latin typeface="Arial Narrow"/>
              <a:ea typeface="+mn-lt"/>
              <a:cs typeface="+mn-lt"/>
            </a:endParaRPr>
          </a:p>
          <a:p>
            <a:r>
              <a:rPr lang="es-ES_tradnl" sz="1400" dirty="0">
                <a:latin typeface="Arial"/>
                <a:ea typeface="+mn-lt"/>
                <a:cs typeface="Arial"/>
              </a:rPr>
              <a:t>Si su ser querido no habla inglés, pero usted sí, puede ayudarlo durante el proceso de vacunación. Asegúrese de tener su autorización para inscribirlo para recibir una vacuna y, si es necesario, acompáñelo al sitio de vacunación. Averigüe cómo es el proceso del lugar, y tenga un plan para reunirse con su ser querido después de que reciba la vacuna.</a:t>
            </a:r>
            <a:endParaRPr lang="es-ES_tradnl" dirty="0">
              <a:latin typeface="Arial"/>
              <a:cs typeface="Arial"/>
            </a:endParaRPr>
          </a:p>
          <a:p>
            <a:pPr fontAlgn="base"/>
            <a:endParaRPr lang="en-US" sz="1400" dirty="0">
              <a:latin typeface="Arial"/>
              <a:cs typeface="Arial"/>
            </a:endParaRPr>
          </a:p>
        </p:txBody>
      </p:sp>
      <p:grpSp>
        <p:nvGrpSpPr>
          <p:cNvPr id="23" name="Group 22">
            <a:extLst>
              <a:ext uri="{FF2B5EF4-FFF2-40B4-BE49-F238E27FC236}">
                <a16:creationId xmlns:a16="http://schemas.microsoft.com/office/drawing/2014/main" id="{B85F6A0B-EA37-2E48-B24F-C48B1CD23BCE}"/>
              </a:ext>
            </a:extLst>
          </p:cNvPr>
          <p:cNvGrpSpPr/>
          <p:nvPr/>
        </p:nvGrpSpPr>
        <p:grpSpPr>
          <a:xfrm>
            <a:off x="514444" y="6050418"/>
            <a:ext cx="6321785" cy="428108"/>
            <a:chOff x="514444" y="5716174"/>
            <a:chExt cx="6321785" cy="428108"/>
          </a:xfrm>
        </p:grpSpPr>
        <p:sp>
          <p:nvSpPr>
            <p:cNvPr id="24" name="Rectangle 23">
              <a:extLst>
                <a:ext uri="{FF2B5EF4-FFF2-40B4-BE49-F238E27FC236}">
                  <a16:creationId xmlns:a16="http://schemas.microsoft.com/office/drawing/2014/main" id="{DA407BA2-5844-2049-9333-022EEDABCCDB}"/>
                </a:ext>
              </a:extLst>
            </p:cNvPr>
            <p:cNvSpPr/>
            <p:nvPr/>
          </p:nvSpPr>
          <p:spPr>
            <a:xfrm>
              <a:off x="514444" y="5716174"/>
              <a:ext cx="3011081" cy="353943"/>
            </a:xfrm>
            <a:prstGeom prst="rect">
              <a:avLst/>
            </a:prstGeom>
          </p:spPr>
          <p:txBody>
            <a:bodyPr wrap="none" lIns="91440" tIns="45720" rIns="91440" bIns="45720" anchor="t">
              <a:spAutoFit/>
            </a:bodyPr>
            <a:lstStyle/>
            <a:p>
              <a:pPr fontAlgn="base"/>
              <a:r>
                <a:rPr lang="en-US" sz="1700" b="1">
                  <a:latin typeface="Arial Black"/>
                  <a:ea typeface="Tahoma"/>
                  <a:cs typeface="Arial Black" panose="020B0604020202020204" pitchFamily="34" charset="0"/>
                </a:rPr>
                <a:t>Obtenga las respuestas</a:t>
              </a:r>
              <a:endParaRPr lang="en-US" sz="1700" b="1">
                <a:latin typeface="Arial Black" panose="020B0604020202020204" pitchFamily="34" charset="0"/>
                <a:ea typeface="Tahoma" panose="020B0604030504040204" pitchFamily="34" charset="0"/>
                <a:cs typeface="Arial Black" panose="020B0604020202020204" pitchFamily="34" charset="0"/>
              </a:endParaRPr>
            </a:p>
          </p:txBody>
        </p:sp>
        <p:cxnSp>
          <p:nvCxnSpPr>
            <p:cNvPr id="25" name="Straight Connector 24">
              <a:extLst>
                <a:ext uri="{FF2B5EF4-FFF2-40B4-BE49-F238E27FC236}">
                  <a16:creationId xmlns:a16="http://schemas.microsoft.com/office/drawing/2014/main" id="{BE478FE1-8901-F24A-81C6-DBA2A1ABAC9F}"/>
                </a:ext>
              </a:extLst>
            </p:cNvPr>
            <p:cNvCxnSpPr>
              <a:cxnSpLocks/>
            </p:cNvCxnSpPr>
            <p:nvPr/>
          </p:nvCxnSpPr>
          <p:spPr>
            <a:xfrm>
              <a:off x="611527" y="6144282"/>
              <a:ext cx="6224702" cy="0"/>
            </a:xfrm>
            <a:prstGeom prst="line">
              <a:avLst/>
            </a:prstGeom>
            <a:ln w="38100">
              <a:solidFill>
                <a:srgbClr val="00BFC1"/>
              </a:solidFill>
            </a:ln>
          </p:spPr>
          <p:style>
            <a:lnRef idx="1">
              <a:schemeClr val="accent1"/>
            </a:lnRef>
            <a:fillRef idx="0">
              <a:schemeClr val="accent1"/>
            </a:fillRef>
            <a:effectRef idx="0">
              <a:schemeClr val="accent1"/>
            </a:effectRef>
            <a:fontRef idx="minor">
              <a:schemeClr val="tx1"/>
            </a:fontRef>
          </p:style>
        </p:cxnSp>
      </p:grpSp>
      <p:pic>
        <p:nvPicPr>
          <p:cNvPr id="26" name="Picture 25">
            <a:extLst>
              <a:ext uri="{FF2B5EF4-FFF2-40B4-BE49-F238E27FC236}">
                <a16:creationId xmlns:a16="http://schemas.microsoft.com/office/drawing/2014/main" id="{05230751-5FFD-0143-96CD-264942541820}"/>
              </a:ext>
            </a:extLst>
          </p:cNvPr>
          <p:cNvPicPr>
            <a:picLocks noChangeAspect="1"/>
          </p:cNvPicPr>
          <p:nvPr/>
        </p:nvPicPr>
        <p:blipFill>
          <a:blip r:embed="rId4"/>
          <a:srcRect/>
          <a:stretch/>
        </p:blipFill>
        <p:spPr>
          <a:xfrm>
            <a:off x="6048089" y="12814267"/>
            <a:ext cx="1138536" cy="300025"/>
          </a:xfrm>
          <a:prstGeom prst="rect">
            <a:avLst/>
          </a:prstGeom>
        </p:spPr>
      </p:pic>
      <p:sp>
        <p:nvSpPr>
          <p:cNvPr id="27" name="Rectangle 26">
            <a:extLst>
              <a:ext uri="{FF2B5EF4-FFF2-40B4-BE49-F238E27FC236}">
                <a16:creationId xmlns:a16="http://schemas.microsoft.com/office/drawing/2014/main" id="{EB2B8F89-A475-4540-870B-F789BCCFFC44}"/>
              </a:ext>
            </a:extLst>
          </p:cNvPr>
          <p:cNvSpPr/>
          <p:nvPr/>
        </p:nvSpPr>
        <p:spPr>
          <a:xfrm>
            <a:off x="470168" y="13045580"/>
            <a:ext cx="2038122" cy="323165"/>
          </a:xfrm>
          <a:prstGeom prst="rect">
            <a:avLst/>
          </a:prstGeom>
        </p:spPr>
        <p:txBody>
          <a:bodyPr wrap="none">
            <a:spAutoFit/>
          </a:bodyPr>
          <a:lstStyle/>
          <a:p>
            <a:r>
              <a:rPr lang="en-US" sz="1500" b="1" spc="50">
                <a:latin typeface="Arial Narrow" panose="020B0604020202020204" pitchFamily="34" charset="0"/>
                <a:cs typeface="Arial Narrow" panose="020B0604020202020204" pitchFamily="34" charset="0"/>
              </a:rPr>
              <a:t>MyBetterTomorrow.org</a:t>
            </a:r>
          </a:p>
        </p:txBody>
      </p:sp>
      <p:pic>
        <p:nvPicPr>
          <p:cNvPr id="28" name="Picture 27">
            <a:extLst>
              <a:ext uri="{FF2B5EF4-FFF2-40B4-BE49-F238E27FC236}">
                <a16:creationId xmlns:a16="http://schemas.microsoft.com/office/drawing/2014/main" id="{A0CD3869-2884-3C47-86C4-FD8EC38B9315}"/>
              </a:ext>
            </a:extLst>
          </p:cNvPr>
          <p:cNvPicPr>
            <a:picLocks noChangeAspect="1"/>
          </p:cNvPicPr>
          <p:nvPr/>
        </p:nvPicPr>
        <p:blipFill>
          <a:blip r:embed="rId5"/>
          <a:stretch>
            <a:fillRect/>
          </a:stretch>
        </p:blipFill>
        <p:spPr>
          <a:xfrm>
            <a:off x="340502" y="278698"/>
            <a:ext cx="1844406" cy="596833"/>
          </a:xfrm>
          <a:prstGeom prst="rect">
            <a:avLst/>
          </a:prstGeom>
        </p:spPr>
      </p:pic>
    </p:spTree>
    <p:extLst>
      <p:ext uri="{BB962C8B-B14F-4D97-AF65-F5344CB8AC3E}">
        <p14:creationId xmlns:p14="http://schemas.microsoft.com/office/powerpoint/2010/main" val="362746319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0DD427821C3A43A8EFAF9CE77E71B3" ma:contentTypeVersion="12" ma:contentTypeDescription="Create a new document." ma:contentTypeScope="" ma:versionID="581286e56d8c2ce491be3cbb9f0c26f0">
  <xsd:schema xmlns:xsd="http://www.w3.org/2001/XMLSchema" xmlns:xs="http://www.w3.org/2001/XMLSchema" xmlns:p="http://schemas.microsoft.com/office/2006/metadata/properties" xmlns:ns2="3c5cb09f-8380-4914-b05b-c913174dc514" xmlns:ns3="78485236-c49e-43dc-91e5-021a5c3b3b43" targetNamespace="http://schemas.microsoft.com/office/2006/metadata/properties" ma:root="true" ma:fieldsID="3a27f06429c86ee12ffd56a7f874b7d0" ns2:_="" ns3:_="">
    <xsd:import namespace="3c5cb09f-8380-4914-b05b-c913174dc514"/>
    <xsd:import namespace="78485236-c49e-43dc-91e5-021a5c3b3b4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5cb09f-8380-4914-b05b-c913174dc5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485236-c49e-43dc-91e5-021a5c3b3b43"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73E0AC-BF16-48D7-B95F-08B068B41D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5cb09f-8380-4914-b05b-c913174dc514"/>
    <ds:schemaRef ds:uri="78485236-c49e-43dc-91e5-021a5c3b3b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64F7D40-FF65-4889-B437-D6078C5077D3}">
  <ds:schemaRefs>
    <ds:schemaRef ds:uri="http://schemas.microsoft.com/office/2006/metadata/properties"/>
    <ds:schemaRef ds:uri="http://purl.org/dc/dcmitype/"/>
    <ds:schemaRef ds:uri="http://schemas.microsoft.com/office/2006/documentManagement/types"/>
    <ds:schemaRef ds:uri="78485236-c49e-43dc-91e5-021a5c3b3b43"/>
    <ds:schemaRef ds:uri="http://purl.org/dc/elements/1.1/"/>
    <ds:schemaRef ds:uri="http://schemas.microsoft.com/office/infopath/2007/PartnerControls"/>
    <ds:schemaRef ds:uri="http://schemas.openxmlformats.org/package/2006/metadata/core-properties"/>
    <ds:schemaRef ds:uri="3c5cb09f-8380-4914-b05b-c913174dc514"/>
    <ds:schemaRef ds:uri="http://www.w3.org/XML/1998/namespace"/>
    <ds:schemaRef ds:uri="http://purl.org/dc/terms/"/>
  </ds:schemaRefs>
</ds:datastoreItem>
</file>

<file path=customXml/itemProps3.xml><?xml version="1.0" encoding="utf-8"?>
<ds:datastoreItem xmlns:ds="http://schemas.openxmlformats.org/officeDocument/2006/customXml" ds:itemID="{3B58CCE7-FDBF-493B-B6D9-5E742DB5E6E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1998</TotalTime>
  <Words>240</Words>
  <Application>Microsoft Office PowerPoint</Application>
  <PresentationFormat>Custom</PresentationFormat>
  <Paragraphs>19</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Black</vt:lpstr>
      <vt:lpstr>Arial Narrow</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White, Pippa</dc:creator>
  <cp:lastModifiedBy>Williams, Dora</cp:lastModifiedBy>
  <cp:revision>24</cp:revision>
  <dcterms:created xsi:type="dcterms:W3CDTF">2021-05-16T22:39:28Z</dcterms:created>
  <dcterms:modified xsi:type="dcterms:W3CDTF">2021-06-18T20:33:42Z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0x0101005F0DD427821C3A43A8EFAF9CE77E71B3</vt:lpwstr>
  </property>
</Properties>
</file>