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268" r:id="rId5"/>
  </p:sldIdLst>
  <p:sldSz cx="761682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rrano, Sasha" initials="SS" lastIdx="8" clrIdx="0">
    <p:extLst>
      <p:ext uri="{19B8F6BF-5375-455C-9EA6-DF929625EA0E}">
        <p15:presenceInfo xmlns:p15="http://schemas.microsoft.com/office/powerpoint/2012/main" userId="S::sasha.serrano@edelman.com::9041fcf5-7d4b-4cbf-9038-f6afe73f13cf" providerId="AD"/>
      </p:ext>
    </p:extLst>
  </p:cmAuthor>
  <p:cmAuthor id="2" name="Williams, Dora" initials="WD" lastIdx="1" clrIdx="1">
    <p:extLst>
      <p:ext uri="{19B8F6BF-5375-455C-9EA6-DF929625EA0E}">
        <p15:presenceInfo xmlns:p15="http://schemas.microsoft.com/office/powerpoint/2012/main" userId="S::dora.williams@edelman.com::ffd13704-bafa-4ad2-b190-92a89e59990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38A7"/>
    <a:srgbClr val="00BFC1"/>
    <a:srgbClr val="F1F4F2"/>
    <a:srgbClr val="3827C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AB77DF-E6D2-4CE4-9DB8-38188B670805}" v="10" dt="2021-06-18T19:21:48.956"/>
    <p1510:client id="{7ADE18E2-D04D-F64B-A555-61903B321CAE}" v="3" dt="2021-06-17T22:58:44.334"/>
    <p1510:client id="{8A863DCB-018D-404C-BD33-DCE2AF64B889}" v="7" dt="2021-06-17T21:40:24.397"/>
    <p1510:client id="{9358CD65-E087-CF4D-9D4E-8FADF4043E06}" v="55" dt="2021-06-17T22:00:22.965"/>
    <p1510:client id="{F118F995-2FF9-4576-9E40-97D9D12448C8}" v="110" dt="2021-06-18T19:07:21.4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s, Dora" userId="S::dora.williams@edelman.com::ffd13704-bafa-4ad2-b190-92a89e59990a" providerId="AD" clId="Web-{F118F995-2FF9-4576-9E40-97D9D12448C8}"/>
    <pc:docChg chg="modSld">
      <pc:chgData name="Williams, Dora" userId="S::dora.williams@edelman.com::ffd13704-bafa-4ad2-b190-92a89e59990a" providerId="AD" clId="Web-{F118F995-2FF9-4576-9E40-97D9D12448C8}" dt="2021-06-18T19:07:21.468" v="64" actId="20577"/>
      <pc:docMkLst>
        <pc:docMk/>
      </pc:docMkLst>
      <pc:sldChg chg="modSp addCm delCm modCm">
        <pc:chgData name="Williams, Dora" userId="S::dora.williams@edelman.com::ffd13704-bafa-4ad2-b190-92a89e59990a" providerId="AD" clId="Web-{F118F995-2FF9-4576-9E40-97D9D12448C8}" dt="2021-06-18T19:07:21.468" v="64" actId="20577"/>
        <pc:sldMkLst>
          <pc:docMk/>
          <pc:sldMk cId="3627463195" sldId="268"/>
        </pc:sldMkLst>
        <pc:spChg chg="mod">
          <ac:chgData name="Williams, Dora" userId="S::dora.williams@edelman.com::ffd13704-bafa-4ad2-b190-92a89e59990a" providerId="AD" clId="Web-{F118F995-2FF9-4576-9E40-97D9D12448C8}" dt="2021-06-18T19:07:21.468" v="64" actId="20577"/>
          <ac:spMkLst>
            <pc:docMk/>
            <pc:sldMk cId="3627463195" sldId="268"/>
            <ac:spMk id="29" creationId="{C414AC72-FC6A-9044-B506-F916649518AD}"/>
          </ac:spMkLst>
        </pc:spChg>
      </pc:sldChg>
    </pc:docChg>
  </pc:docChgLst>
  <pc:docChgLst>
    <pc:chgData name="Williams, Dora" userId="S::dora.williams@edelman.com::ffd13704-bafa-4ad2-b190-92a89e59990a" providerId="AD" clId="Web-{01AB77DF-E6D2-4CE4-9DB8-38188B670805}"/>
    <pc:docChg chg="modSld">
      <pc:chgData name="Williams, Dora" userId="S::dora.williams@edelman.com::ffd13704-bafa-4ad2-b190-92a89e59990a" providerId="AD" clId="Web-{01AB77DF-E6D2-4CE4-9DB8-38188B670805}" dt="2021-06-18T19:21:48.956" v="4" actId="20577"/>
      <pc:docMkLst>
        <pc:docMk/>
      </pc:docMkLst>
      <pc:sldChg chg="modSp">
        <pc:chgData name="Williams, Dora" userId="S::dora.williams@edelman.com::ffd13704-bafa-4ad2-b190-92a89e59990a" providerId="AD" clId="Web-{01AB77DF-E6D2-4CE4-9DB8-38188B670805}" dt="2021-06-18T19:21:48.956" v="4" actId="20577"/>
        <pc:sldMkLst>
          <pc:docMk/>
          <pc:sldMk cId="3627463195" sldId="268"/>
        </pc:sldMkLst>
        <pc:spChg chg="mod">
          <ac:chgData name="Williams, Dora" userId="S::dora.williams@edelman.com::ffd13704-bafa-4ad2-b190-92a89e59990a" providerId="AD" clId="Web-{01AB77DF-E6D2-4CE4-9DB8-38188B670805}" dt="2021-06-18T19:21:45.487" v="1" actId="20577"/>
          <ac:spMkLst>
            <pc:docMk/>
            <pc:sldMk cId="3627463195" sldId="268"/>
            <ac:spMk id="15" creationId="{99C64D8B-999C-0845-B73B-7BD080EE3427}"/>
          </ac:spMkLst>
        </pc:spChg>
        <pc:spChg chg="mod">
          <ac:chgData name="Williams, Dora" userId="S::dora.williams@edelman.com::ffd13704-bafa-4ad2-b190-92a89e59990a" providerId="AD" clId="Web-{01AB77DF-E6D2-4CE4-9DB8-38188B670805}" dt="2021-06-18T19:21:48.956" v="4" actId="20577"/>
          <ac:spMkLst>
            <pc:docMk/>
            <pc:sldMk cId="3627463195" sldId="268"/>
            <ac:spMk id="29" creationId="{C414AC72-FC6A-9044-B506-F916649518A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751670-61C3-8144-A176-7CFD0B644A59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71750" y="1143000"/>
            <a:ext cx="17145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AA880-25C9-B24E-8AE1-289C6D4CF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95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3AA880-25C9-B24E-8AE1-289C6D4CFA6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23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262" y="2244726"/>
            <a:ext cx="6474301" cy="4775200"/>
          </a:xfrm>
        </p:spPr>
        <p:txBody>
          <a:bodyPr anchor="b"/>
          <a:lstStyle>
            <a:lvl1pPr algn="ctr">
              <a:defRPr sz="4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103" y="7204076"/>
            <a:ext cx="5712619" cy="3311524"/>
          </a:xfrm>
        </p:spPr>
        <p:txBody>
          <a:bodyPr/>
          <a:lstStyle>
            <a:lvl1pPr marL="0" indent="0" algn="ctr">
              <a:buNone/>
              <a:defRPr sz="1999"/>
            </a:lvl1pPr>
            <a:lvl2pPr marL="380848" indent="0" algn="ctr">
              <a:buNone/>
              <a:defRPr sz="1666"/>
            </a:lvl2pPr>
            <a:lvl3pPr marL="761695" indent="0" algn="ctr">
              <a:buNone/>
              <a:defRPr sz="1499"/>
            </a:lvl3pPr>
            <a:lvl4pPr marL="1142543" indent="0" algn="ctr">
              <a:buNone/>
              <a:defRPr sz="1333"/>
            </a:lvl4pPr>
            <a:lvl5pPr marL="1523390" indent="0" algn="ctr">
              <a:buNone/>
              <a:defRPr sz="1333"/>
            </a:lvl5pPr>
            <a:lvl6pPr marL="1904238" indent="0" algn="ctr">
              <a:buNone/>
              <a:defRPr sz="1333"/>
            </a:lvl6pPr>
            <a:lvl7pPr marL="2285086" indent="0" algn="ctr">
              <a:buNone/>
              <a:defRPr sz="1333"/>
            </a:lvl7pPr>
            <a:lvl8pPr marL="2665933" indent="0" algn="ctr">
              <a:buNone/>
              <a:defRPr sz="1333"/>
            </a:lvl8pPr>
            <a:lvl9pPr marL="3046781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1075685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331932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50791" y="730250"/>
            <a:ext cx="1642378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657" y="730250"/>
            <a:ext cx="4831923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1934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1853230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90" y="3419479"/>
            <a:ext cx="6569512" cy="5705474"/>
          </a:xfrm>
        </p:spPr>
        <p:txBody>
          <a:bodyPr anchor="b"/>
          <a:lstStyle>
            <a:lvl1pPr>
              <a:defRPr sz="4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690" y="9178929"/>
            <a:ext cx="6569512" cy="3000374"/>
          </a:xfrm>
        </p:spPr>
        <p:txBody>
          <a:bodyPr/>
          <a:lstStyle>
            <a:lvl1pPr marL="0" indent="0">
              <a:buNone/>
              <a:defRPr sz="1999">
                <a:solidFill>
                  <a:schemeClr val="tx1"/>
                </a:solidFill>
              </a:defRPr>
            </a:lvl1pPr>
            <a:lvl2pPr marL="380848" indent="0">
              <a:buNone/>
              <a:defRPr sz="1666">
                <a:solidFill>
                  <a:schemeClr val="tx1">
                    <a:tint val="75000"/>
                  </a:schemeClr>
                </a:solidFill>
              </a:defRPr>
            </a:lvl2pPr>
            <a:lvl3pPr marL="761695" indent="0">
              <a:buNone/>
              <a:defRPr sz="1499">
                <a:solidFill>
                  <a:schemeClr val="tx1">
                    <a:tint val="75000"/>
                  </a:schemeClr>
                </a:solidFill>
              </a:defRPr>
            </a:lvl3pPr>
            <a:lvl4pPr marL="114254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39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23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086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593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6781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3712597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3657" y="3651250"/>
            <a:ext cx="3237151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6017" y="3651250"/>
            <a:ext cx="3237151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3309412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730253"/>
            <a:ext cx="6569512" cy="265112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4650" y="3362326"/>
            <a:ext cx="3222273" cy="1647824"/>
          </a:xfrm>
        </p:spPr>
        <p:txBody>
          <a:bodyPr anchor="b"/>
          <a:lstStyle>
            <a:lvl1pPr marL="0" indent="0">
              <a:buNone/>
              <a:defRPr sz="1999" b="1"/>
            </a:lvl1pPr>
            <a:lvl2pPr marL="380848" indent="0">
              <a:buNone/>
              <a:defRPr sz="1666" b="1"/>
            </a:lvl2pPr>
            <a:lvl3pPr marL="761695" indent="0">
              <a:buNone/>
              <a:defRPr sz="1499" b="1"/>
            </a:lvl3pPr>
            <a:lvl4pPr marL="1142543" indent="0">
              <a:buNone/>
              <a:defRPr sz="1333" b="1"/>
            </a:lvl4pPr>
            <a:lvl5pPr marL="1523390" indent="0">
              <a:buNone/>
              <a:defRPr sz="1333" b="1"/>
            </a:lvl5pPr>
            <a:lvl6pPr marL="1904238" indent="0">
              <a:buNone/>
              <a:defRPr sz="1333" b="1"/>
            </a:lvl6pPr>
            <a:lvl7pPr marL="2285086" indent="0">
              <a:buNone/>
              <a:defRPr sz="1333" b="1"/>
            </a:lvl7pPr>
            <a:lvl8pPr marL="2665933" indent="0">
              <a:buNone/>
              <a:defRPr sz="1333" b="1"/>
            </a:lvl8pPr>
            <a:lvl9pPr marL="3046781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4650" y="5010150"/>
            <a:ext cx="3222273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56018" y="3362326"/>
            <a:ext cx="3238143" cy="1647824"/>
          </a:xfrm>
        </p:spPr>
        <p:txBody>
          <a:bodyPr anchor="b"/>
          <a:lstStyle>
            <a:lvl1pPr marL="0" indent="0">
              <a:buNone/>
              <a:defRPr sz="1999" b="1"/>
            </a:lvl1pPr>
            <a:lvl2pPr marL="380848" indent="0">
              <a:buNone/>
              <a:defRPr sz="1666" b="1"/>
            </a:lvl2pPr>
            <a:lvl3pPr marL="761695" indent="0">
              <a:buNone/>
              <a:defRPr sz="1499" b="1"/>
            </a:lvl3pPr>
            <a:lvl4pPr marL="1142543" indent="0">
              <a:buNone/>
              <a:defRPr sz="1333" b="1"/>
            </a:lvl4pPr>
            <a:lvl5pPr marL="1523390" indent="0">
              <a:buNone/>
              <a:defRPr sz="1333" b="1"/>
            </a:lvl5pPr>
            <a:lvl6pPr marL="1904238" indent="0">
              <a:buNone/>
              <a:defRPr sz="1333" b="1"/>
            </a:lvl6pPr>
            <a:lvl7pPr marL="2285086" indent="0">
              <a:buNone/>
              <a:defRPr sz="1333" b="1"/>
            </a:lvl7pPr>
            <a:lvl8pPr marL="2665933" indent="0">
              <a:buNone/>
              <a:defRPr sz="1333" b="1"/>
            </a:lvl8pPr>
            <a:lvl9pPr marL="3046781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56018" y="5010150"/>
            <a:ext cx="3238143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674090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352430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181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914400"/>
            <a:ext cx="2456624" cy="3200400"/>
          </a:xfrm>
        </p:spPr>
        <p:txBody>
          <a:bodyPr anchor="b"/>
          <a:lstStyle>
            <a:lvl1pPr>
              <a:defRPr sz="266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143" y="1974853"/>
            <a:ext cx="3856018" cy="9747250"/>
          </a:xfrm>
        </p:spPr>
        <p:txBody>
          <a:bodyPr/>
          <a:lstStyle>
            <a:lvl1pPr>
              <a:defRPr sz="2666"/>
            </a:lvl1pPr>
            <a:lvl2pPr>
              <a:defRPr sz="2332"/>
            </a:lvl2pPr>
            <a:lvl3pPr>
              <a:defRPr sz="1999"/>
            </a:lvl3pPr>
            <a:lvl4pPr>
              <a:defRPr sz="1666"/>
            </a:lvl4pPr>
            <a:lvl5pPr>
              <a:defRPr sz="1666"/>
            </a:lvl5pPr>
            <a:lvl6pPr>
              <a:defRPr sz="1666"/>
            </a:lvl6pPr>
            <a:lvl7pPr>
              <a:defRPr sz="1666"/>
            </a:lvl7pPr>
            <a:lvl8pPr>
              <a:defRPr sz="1666"/>
            </a:lvl8pPr>
            <a:lvl9pPr>
              <a:defRPr sz="16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649" y="4114800"/>
            <a:ext cx="2456624" cy="7623176"/>
          </a:xfrm>
        </p:spPr>
        <p:txBody>
          <a:bodyPr/>
          <a:lstStyle>
            <a:lvl1pPr marL="0" indent="0">
              <a:buNone/>
              <a:defRPr sz="1333"/>
            </a:lvl1pPr>
            <a:lvl2pPr marL="380848" indent="0">
              <a:buNone/>
              <a:defRPr sz="1166"/>
            </a:lvl2pPr>
            <a:lvl3pPr marL="761695" indent="0">
              <a:buNone/>
              <a:defRPr sz="1000"/>
            </a:lvl3pPr>
            <a:lvl4pPr marL="1142543" indent="0">
              <a:buNone/>
              <a:defRPr sz="833"/>
            </a:lvl4pPr>
            <a:lvl5pPr marL="1523390" indent="0">
              <a:buNone/>
              <a:defRPr sz="833"/>
            </a:lvl5pPr>
            <a:lvl6pPr marL="1904238" indent="0">
              <a:buNone/>
              <a:defRPr sz="833"/>
            </a:lvl6pPr>
            <a:lvl7pPr marL="2285086" indent="0">
              <a:buNone/>
              <a:defRPr sz="833"/>
            </a:lvl7pPr>
            <a:lvl8pPr marL="2665933" indent="0">
              <a:buNone/>
              <a:defRPr sz="833"/>
            </a:lvl8pPr>
            <a:lvl9pPr marL="3046781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1113920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914400"/>
            <a:ext cx="2456624" cy="3200400"/>
          </a:xfrm>
        </p:spPr>
        <p:txBody>
          <a:bodyPr anchor="b"/>
          <a:lstStyle>
            <a:lvl1pPr>
              <a:defRPr sz="266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38143" y="1974853"/>
            <a:ext cx="3856018" cy="9747250"/>
          </a:xfrm>
        </p:spPr>
        <p:txBody>
          <a:bodyPr anchor="t"/>
          <a:lstStyle>
            <a:lvl1pPr marL="0" indent="0">
              <a:buNone/>
              <a:defRPr sz="2666"/>
            </a:lvl1pPr>
            <a:lvl2pPr marL="380848" indent="0">
              <a:buNone/>
              <a:defRPr sz="2332"/>
            </a:lvl2pPr>
            <a:lvl3pPr marL="761695" indent="0">
              <a:buNone/>
              <a:defRPr sz="1999"/>
            </a:lvl3pPr>
            <a:lvl4pPr marL="1142543" indent="0">
              <a:buNone/>
              <a:defRPr sz="1666"/>
            </a:lvl4pPr>
            <a:lvl5pPr marL="1523390" indent="0">
              <a:buNone/>
              <a:defRPr sz="1666"/>
            </a:lvl5pPr>
            <a:lvl6pPr marL="1904238" indent="0">
              <a:buNone/>
              <a:defRPr sz="1666"/>
            </a:lvl6pPr>
            <a:lvl7pPr marL="2285086" indent="0">
              <a:buNone/>
              <a:defRPr sz="1666"/>
            </a:lvl7pPr>
            <a:lvl8pPr marL="2665933" indent="0">
              <a:buNone/>
              <a:defRPr sz="1666"/>
            </a:lvl8pPr>
            <a:lvl9pPr marL="3046781" indent="0">
              <a:buNone/>
              <a:defRPr sz="1666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649" y="4114800"/>
            <a:ext cx="2456624" cy="7623176"/>
          </a:xfrm>
        </p:spPr>
        <p:txBody>
          <a:bodyPr/>
          <a:lstStyle>
            <a:lvl1pPr marL="0" indent="0">
              <a:buNone/>
              <a:defRPr sz="1333"/>
            </a:lvl1pPr>
            <a:lvl2pPr marL="380848" indent="0">
              <a:buNone/>
              <a:defRPr sz="1166"/>
            </a:lvl2pPr>
            <a:lvl3pPr marL="761695" indent="0">
              <a:buNone/>
              <a:defRPr sz="1000"/>
            </a:lvl3pPr>
            <a:lvl4pPr marL="1142543" indent="0">
              <a:buNone/>
              <a:defRPr sz="833"/>
            </a:lvl4pPr>
            <a:lvl5pPr marL="1523390" indent="0">
              <a:buNone/>
              <a:defRPr sz="833"/>
            </a:lvl5pPr>
            <a:lvl6pPr marL="1904238" indent="0">
              <a:buNone/>
              <a:defRPr sz="833"/>
            </a:lvl6pPr>
            <a:lvl7pPr marL="2285086" indent="0">
              <a:buNone/>
              <a:defRPr sz="833"/>
            </a:lvl7pPr>
            <a:lvl8pPr marL="2665933" indent="0">
              <a:buNone/>
              <a:defRPr sz="833"/>
            </a:lvl8pPr>
            <a:lvl9pPr marL="3046781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1992304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3657" y="730253"/>
            <a:ext cx="6569512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657" y="3651250"/>
            <a:ext cx="6569512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3657" y="12712703"/>
            <a:ext cx="171378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3074" y="12712703"/>
            <a:ext cx="257067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79382" y="12712703"/>
            <a:ext cx="171378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931240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61695" rtl="0" eaLnBrk="1" latinLnBrk="0" hangingPunct="1">
        <a:lnSpc>
          <a:spcPct val="90000"/>
        </a:lnSpc>
        <a:spcBef>
          <a:spcPct val="0"/>
        </a:spcBef>
        <a:buNone/>
        <a:defRPr sz="36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24" indent="-190424" algn="l" defTabSz="761695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2" kern="1200">
          <a:solidFill>
            <a:schemeClr val="tx1"/>
          </a:solidFill>
          <a:latin typeface="+mn-lt"/>
          <a:ea typeface="+mn-ea"/>
          <a:cs typeface="+mn-cs"/>
        </a:defRPr>
      </a:lvl1pPr>
      <a:lvl2pPr marL="571271" indent="-190424" algn="l" defTabSz="76169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2pPr>
      <a:lvl3pPr marL="952119" indent="-190424" algn="l" defTabSz="76169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6" kern="1200">
          <a:solidFill>
            <a:schemeClr val="tx1"/>
          </a:solidFill>
          <a:latin typeface="+mn-lt"/>
          <a:ea typeface="+mn-ea"/>
          <a:cs typeface="+mn-cs"/>
        </a:defRPr>
      </a:lvl3pPr>
      <a:lvl4pPr marL="1332967" indent="-190424" algn="l" defTabSz="76169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4pPr>
      <a:lvl5pPr marL="1713814" indent="-190424" algn="l" defTabSz="76169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5pPr>
      <a:lvl6pPr marL="2094662" indent="-190424" algn="l" defTabSz="76169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6pPr>
      <a:lvl7pPr marL="2475509" indent="-190424" algn="l" defTabSz="76169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7pPr>
      <a:lvl8pPr marL="2856357" indent="-190424" algn="l" defTabSz="76169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8pPr>
      <a:lvl9pPr marL="3237205" indent="-190424" algn="l" defTabSz="76169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1pPr>
      <a:lvl2pPr marL="380848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2pPr>
      <a:lvl3pPr marL="761695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3pPr>
      <a:lvl4pPr marL="1142543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4pPr>
      <a:lvl5pPr marL="1523390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5pPr>
      <a:lvl6pPr marL="1904238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6pPr>
      <a:lvl7pPr marL="2285086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7pPr>
      <a:lvl8pPr marL="2665933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8pPr>
      <a:lvl9pPr marL="3046781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coronavirus/2019-ncov/vaccines/faq.html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hyperlink" Target="https://www.dhs.gov/news/2021/02/01/dhs-statement-equal-access-covid-19-vaccines-and-vaccine-distribution-sites?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F18E9D70-0BDB-704D-B3F8-F5B81AF5CDB1}"/>
              </a:ext>
            </a:extLst>
          </p:cNvPr>
          <p:cNvSpPr/>
          <p:nvPr/>
        </p:nvSpPr>
        <p:spPr>
          <a:xfrm>
            <a:off x="0" y="3192651"/>
            <a:ext cx="7616824" cy="89825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DCE894-2AD3-1C48-9154-10C85E73E85C}"/>
              </a:ext>
            </a:extLst>
          </p:cNvPr>
          <p:cNvSpPr txBox="1"/>
          <p:nvPr/>
        </p:nvSpPr>
        <p:spPr>
          <a:xfrm>
            <a:off x="0" y="3506281"/>
            <a:ext cx="7616825" cy="22896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C64D8B-999C-0845-B73B-7BD080EE3427}"/>
              </a:ext>
            </a:extLst>
          </p:cNvPr>
          <p:cNvSpPr txBox="1"/>
          <p:nvPr/>
        </p:nvSpPr>
        <p:spPr>
          <a:xfrm>
            <a:off x="488714" y="3714155"/>
            <a:ext cx="6759315" cy="18620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300"/>
              </a:lnSpc>
            </a:pPr>
            <a:r>
              <a:rPr lang="en-US" sz="1600" b="1" dirty="0">
                <a:latin typeface="Arial"/>
                <a:ea typeface="Tahoma"/>
                <a:cs typeface="Arial"/>
              </a:rPr>
              <a:t>We’re thrilled to announce the launch of Better Tomorrow – a new platform created in partnership with community-based leaders and organizations to provide trusted resources for vaccine information to Black, Latinx, and Native American communities. </a:t>
            </a:r>
            <a:endParaRPr lang="en-US" sz="1600" b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ts val="2300"/>
              </a:lnSpc>
            </a:pPr>
            <a:endParaRPr lang="en-US" sz="1500" b="1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ts val="2300"/>
              </a:lnSpc>
            </a:pPr>
            <a:r>
              <a:rPr lang="en-US" sz="1600" b="1" spc="100" dirty="0">
                <a:latin typeface="Arial Narrow"/>
                <a:ea typeface="Tahoma"/>
                <a:cs typeface="Arial Narrow" panose="020B0604020202020204" pitchFamily="34" charset="0"/>
              </a:rPr>
              <a:t>Visit</a:t>
            </a:r>
            <a:r>
              <a:rPr lang="en-US" sz="1600" b="1" spc="100" dirty="0">
                <a:solidFill>
                  <a:srgbClr val="2F38A7"/>
                </a:solidFill>
                <a:latin typeface="Arial Narrow"/>
                <a:ea typeface="Tahoma"/>
                <a:cs typeface="Arial Narrow" panose="020B0604020202020204" pitchFamily="34" charset="0"/>
              </a:rPr>
              <a:t> </a:t>
            </a:r>
            <a:r>
              <a:rPr lang="en-US" b="1" spc="100" dirty="0">
                <a:solidFill>
                  <a:srgbClr val="2F38A7"/>
                </a:solidFill>
                <a:latin typeface="Arial Narrow"/>
                <a:ea typeface="Tahoma"/>
                <a:cs typeface="Arial Narrow" panose="020B0604020202020204" pitchFamily="34" charset="0"/>
              </a:rPr>
              <a:t>MyBetterTomorrow.org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86ECC24-9E17-C646-A9AA-CBBE3D48A359}"/>
              </a:ext>
            </a:extLst>
          </p:cNvPr>
          <p:cNvSpPr/>
          <p:nvPr/>
        </p:nvSpPr>
        <p:spPr>
          <a:xfrm>
            <a:off x="6005650" y="13160570"/>
            <a:ext cx="122341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Sponsored by Pfizer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14AC72-FC6A-9044-B506-F916649518AD}"/>
              </a:ext>
            </a:extLst>
          </p:cNvPr>
          <p:cNvSpPr txBox="1"/>
          <p:nvPr/>
        </p:nvSpPr>
        <p:spPr>
          <a:xfrm>
            <a:off x="514444" y="6626193"/>
            <a:ext cx="6490853" cy="45371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fontAlgn="base">
              <a:lnSpc>
                <a:spcPts val="1800"/>
              </a:lnSpc>
              <a:spcAft>
                <a:spcPts val="600"/>
              </a:spcAft>
            </a:pPr>
            <a:r>
              <a:rPr lang="en-US" sz="1400" dirty="0">
                <a:latin typeface="Arial"/>
                <a:cs typeface="Arial"/>
              </a:rPr>
              <a:t>Vaccines save lives, and give us the freedom to enjoy some of life’s most precious moments. We are on a mission to create a tomorrow where we are </a:t>
            </a:r>
            <a:r>
              <a:rPr lang="en-US" sz="1400">
                <a:latin typeface="Arial"/>
                <a:cs typeface="Arial"/>
              </a:rPr>
              <a:t>better informed, have better access, and are better together.</a:t>
            </a:r>
            <a:endParaRPr lang="en-US" sz="1400">
              <a:solidFill>
                <a:srgbClr val="3827CD"/>
              </a:solidFill>
              <a:latin typeface="Arial"/>
              <a:cs typeface="Arial"/>
            </a:endParaRPr>
          </a:p>
          <a:p>
            <a:pPr fontAlgn="base">
              <a:spcAft>
                <a:spcPts val="600"/>
              </a:spcAft>
            </a:pPr>
            <a:endParaRPr lang="en-US" sz="1450" b="1">
              <a:solidFill>
                <a:srgbClr val="2F38A7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fontAlgn="base">
              <a:spcAft>
                <a:spcPts val="600"/>
              </a:spcAft>
            </a:pPr>
            <a:r>
              <a:rPr lang="en-US" sz="1450" b="1">
                <a:solidFill>
                  <a:srgbClr val="2F38A7"/>
                </a:solidFill>
                <a:latin typeface="Arial Narrow"/>
                <a:cs typeface="Arial Narrow" panose="020B0604020202020204" pitchFamily="34" charset="0"/>
              </a:rPr>
              <a:t>WILL I BE ASKED ABOUT MY IMMIGRATION STATUS WHILE GETTING A VACCINE? </a:t>
            </a:r>
          </a:p>
          <a:p>
            <a:pPr fontAlgn="base">
              <a:lnSpc>
                <a:spcPts val="500"/>
              </a:lnSpc>
            </a:pPr>
            <a:endParaRPr lang="en-US" sz="1400" b="1"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r>
              <a:rPr lang="en-US" sz="1400">
                <a:latin typeface="Arial"/>
                <a:cs typeface="Arial"/>
              </a:rPr>
              <a:t>No, the COVID-19 vaccines are free and available to everyone living in the U.S. You will only be asked for basic information including your name, date of birth, address, and ethnicity. (</a:t>
            </a:r>
            <a:r>
              <a:rPr lang="en-US" sz="1400"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CDC</a:t>
            </a:r>
            <a:r>
              <a:rPr lang="en-US" sz="1400">
                <a:latin typeface="Arial"/>
                <a:cs typeface="Arial"/>
              </a:rPr>
              <a:t>, </a:t>
            </a:r>
            <a:r>
              <a:rPr lang="en-US" sz="1400"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DHS</a:t>
            </a:r>
            <a:r>
              <a:rPr lang="en-US" sz="1400">
                <a:latin typeface="Arial"/>
                <a:cs typeface="Arial"/>
              </a:rPr>
              <a:t>)</a:t>
            </a:r>
          </a:p>
          <a:p>
            <a:pPr>
              <a:lnSpc>
                <a:spcPts val="1800"/>
              </a:lnSpc>
            </a:pPr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en-US" sz="1400">
              <a:solidFill>
                <a:srgbClr val="000000"/>
              </a:solidFill>
              <a:latin typeface="Arial"/>
              <a:cs typeface="Arial"/>
            </a:endParaRPr>
          </a:p>
          <a:p>
            <a:pPr fontAlgn="base">
              <a:spcAft>
                <a:spcPts val="600"/>
              </a:spcAft>
            </a:pPr>
            <a:r>
              <a:rPr lang="en-US" sz="1450" b="1">
                <a:solidFill>
                  <a:srgbClr val="2F38A7"/>
                </a:solidFill>
                <a:latin typeface="Arial Narrow"/>
                <a:cs typeface="Arial Narrow" panose="020B0604020202020204" pitchFamily="34" charset="0"/>
              </a:rPr>
              <a:t>MY LOVED ONE DOES NOT SPEAK ENGLISH. CAN I HELP THEM THROUGH</a:t>
            </a:r>
            <a:br>
              <a:rPr lang="en-US" sz="1450" b="1">
                <a:latin typeface="Arial Narrow" panose="020B0604020202020204" pitchFamily="34" charset="0"/>
                <a:cs typeface="Arial Narrow" panose="020B0604020202020204" pitchFamily="34" charset="0"/>
              </a:rPr>
            </a:br>
            <a:r>
              <a:rPr lang="en-US" sz="1450" b="1">
                <a:solidFill>
                  <a:srgbClr val="2F38A7"/>
                </a:solidFill>
                <a:latin typeface="Arial Narrow"/>
                <a:cs typeface="Arial Narrow" panose="020B0604020202020204" pitchFamily="34" charset="0"/>
              </a:rPr>
              <a:t>THE VACCINATION PROCESS? </a:t>
            </a:r>
          </a:p>
          <a:p>
            <a:pPr fontAlgn="base">
              <a:lnSpc>
                <a:spcPts val="500"/>
              </a:lnSpc>
            </a:pPr>
            <a:endParaRPr lang="en-US" sz="1400" b="1">
              <a:solidFill>
                <a:srgbClr val="2F38A7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fontAlgn="base">
              <a:lnSpc>
                <a:spcPts val="1800"/>
              </a:lnSpc>
            </a:pPr>
            <a:r>
              <a:rPr lang="en-US" sz="1400">
                <a:latin typeface="Arial"/>
                <a:cs typeface="Arial"/>
              </a:rPr>
              <a:t>If your loved one does not speak English, but you do, you can help them through the vaccination process. Make sure you have their permission to sign them up for a vaccine and, if needed, accompany them to the vaccination site. Find out how the vaccination site your loved one is going to is set up and have </a:t>
            </a:r>
            <a:b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>
                <a:latin typeface="Arial"/>
                <a:cs typeface="Arial"/>
              </a:rPr>
              <a:t>a game plan to reunite with them after they receive the vaccine.</a:t>
            </a:r>
            <a:endParaRPr lang="en-US" sz="1200">
              <a:latin typeface="Arial"/>
              <a:cs typeface="Arial"/>
            </a:endParaRPr>
          </a:p>
          <a:p>
            <a:pPr fontAlgn="base"/>
            <a:endParaRPr lang="en-US" sz="1050">
              <a:solidFill>
                <a:srgbClr val="3827CD"/>
              </a:solidFill>
              <a:latin typeface="DIN Alternate" panose="020B0500000000000000" pitchFamily="34" charset="77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684A5AA-3596-9148-AAFC-A1FE701EF69B}"/>
              </a:ext>
            </a:extLst>
          </p:cNvPr>
          <p:cNvGrpSpPr/>
          <p:nvPr/>
        </p:nvGrpSpPr>
        <p:grpSpPr>
          <a:xfrm>
            <a:off x="514444" y="6050418"/>
            <a:ext cx="6321785" cy="428108"/>
            <a:chOff x="514444" y="5716174"/>
            <a:chExt cx="6321785" cy="428108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0EC8CDA-6F06-A240-B25D-0E05EAC20737}"/>
                </a:ext>
              </a:extLst>
            </p:cNvPr>
            <p:cNvSpPr/>
            <p:nvPr/>
          </p:nvSpPr>
          <p:spPr>
            <a:xfrm>
              <a:off x="514444" y="5716174"/>
              <a:ext cx="2166555" cy="353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/>
              <a:r>
                <a:rPr lang="en-US" sz="1700" b="1">
                  <a:latin typeface="Arial Black" panose="020B0604020202020204" pitchFamily="34" charset="0"/>
                  <a:ea typeface="Tahoma" panose="020B0604030504040204" pitchFamily="34" charset="0"/>
                  <a:cs typeface="Arial Black" panose="020B0604020202020204" pitchFamily="34" charset="0"/>
                </a:rPr>
                <a:t>Get the Answers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386BD1E-27D7-D746-82A6-4A58152E046F}"/>
                </a:ext>
              </a:extLst>
            </p:cNvPr>
            <p:cNvCxnSpPr>
              <a:cxnSpLocks/>
            </p:cNvCxnSpPr>
            <p:nvPr/>
          </p:nvCxnSpPr>
          <p:spPr>
            <a:xfrm>
              <a:off x="611527" y="6144282"/>
              <a:ext cx="6224702" cy="0"/>
            </a:xfrm>
            <a:prstGeom prst="line">
              <a:avLst/>
            </a:prstGeom>
            <a:ln w="38100">
              <a:solidFill>
                <a:srgbClr val="00BF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DF5EED01-0666-AE42-B020-1576A22A675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048089" y="12831484"/>
            <a:ext cx="1138536" cy="30002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A08AB9C-82F7-1D4A-B5B3-CB57BB7B0F1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111" t="20317" r="4614" b="20055"/>
          <a:stretch/>
        </p:blipFill>
        <p:spPr>
          <a:xfrm flipH="1">
            <a:off x="1956" y="1"/>
            <a:ext cx="7614868" cy="35049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8D82A3-9CB0-BD44-897A-39DB38C756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502" y="278698"/>
            <a:ext cx="1844406" cy="59683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1B77852-0777-8245-B87C-92A69D2F7673}"/>
              </a:ext>
            </a:extLst>
          </p:cNvPr>
          <p:cNvSpPr/>
          <p:nvPr/>
        </p:nvSpPr>
        <p:spPr>
          <a:xfrm>
            <a:off x="463042" y="12781699"/>
            <a:ext cx="3604355" cy="281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Visit us on the web to learn more:</a:t>
            </a:r>
            <a:endParaRPr 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D85CFD8-44FE-0A48-B6B4-732571612965}"/>
              </a:ext>
            </a:extLst>
          </p:cNvPr>
          <p:cNvSpPr/>
          <p:nvPr/>
        </p:nvSpPr>
        <p:spPr>
          <a:xfrm>
            <a:off x="459566" y="12389452"/>
            <a:ext cx="232961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500" b="1">
                <a:solidFill>
                  <a:srgbClr val="00BFC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STAY CONNECTED WITH US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5D8D3E9-A07E-4A47-B07E-CDDE7D2127C7}"/>
              </a:ext>
            </a:extLst>
          </p:cNvPr>
          <p:cNvSpPr/>
          <p:nvPr/>
        </p:nvSpPr>
        <p:spPr>
          <a:xfrm>
            <a:off x="470168" y="13051424"/>
            <a:ext cx="203812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spc="50">
                <a:latin typeface="Arial Narrow" panose="020B0604020202020204" pitchFamily="34" charset="0"/>
                <a:cs typeface="Arial Narrow" panose="020B0604020202020204" pitchFamily="34" charset="0"/>
              </a:rPr>
              <a:t>MyBetterTomorrow.org</a:t>
            </a:r>
          </a:p>
        </p:txBody>
      </p:sp>
    </p:spTree>
    <p:extLst>
      <p:ext uri="{BB962C8B-B14F-4D97-AF65-F5344CB8AC3E}">
        <p14:creationId xmlns:p14="http://schemas.microsoft.com/office/powerpoint/2010/main" val="3627463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0DD427821C3A43A8EFAF9CE77E71B3" ma:contentTypeVersion="12" ma:contentTypeDescription="Create a new document." ma:contentTypeScope="" ma:versionID="581286e56d8c2ce491be3cbb9f0c26f0">
  <xsd:schema xmlns:xsd="http://www.w3.org/2001/XMLSchema" xmlns:xs="http://www.w3.org/2001/XMLSchema" xmlns:p="http://schemas.microsoft.com/office/2006/metadata/properties" xmlns:ns2="3c5cb09f-8380-4914-b05b-c913174dc514" xmlns:ns3="78485236-c49e-43dc-91e5-021a5c3b3b43" targetNamespace="http://schemas.microsoft.com/office/2006/metadata/properties" ma:root="true" ma:fieldsID="3a27f06429c86ee12ffd56a7f874b7d0" ns2:_="" ns3:_="">
    <xsd:import namespace="3c5cb09f-8380-4914-b05b-c913174dc514"/>
    <xsd:import namespace="78485236-c49e-43dc-91e5-021a5c3b3b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5cb09f-8380-4914-b05b-c913174dc5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85236-c49e-43dc-91e5-021a5c3b3b4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57D923-8D97-4146-A380-66F4083C6382}">
  <ds:schemaRefs>
    <ds:schemaRef ds:uri="96a370e4-559a-4eb5-a800-77c98f1b150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9950CB6-E924-4C26-AB49-BB51AC9663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607082-066F-4151-8DAC-9D04A4E1711F}">
  <ds:schemaRefs>
    <ds:schemaRef ds:uri="3c5cb09f-8380-4914-b05b-c913174dc514"/>
    <ds:schemaRef ds:uri="78485236-c49e-43dc-91e5-021a5c3b3b4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Custom</PresentationFormat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White, Pippa</dc:creator>
  <cp:revision>4</cp:revision>
  <dcterms:created xsi:type="dcterms:W3CDTF">2021-05-16T22:39:28Z</dcterms:created>
  <dcterms:modified xsi:type="dcterms:W3CDTF">2021-06-18T19:21:56Z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0x0101005F0DD427821C3A43A8EFAF9CE77E71B3</vt:lpwstr>
  </property>
</Properties>
</file>