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6"/>
  </p:notesMasterIdLst>
  <p:sldIdLst>
    <p:sldId id="268" r:id="rId5"/>
  </p:sldIdLst>
  <p:sldSz cx="761682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errano, Sasha" initials="SS" lastIdx="8" clrIdx="0">
    <p:extLst>
      <p:ext uri="{19B8F6BF-5375-455C-9EA6-DF929625EA0E}">
        <p15:presenceInfo xmlns:p15="http://schemas.microsoft.com/office/powerpoint/2012/main" userId="S::sasha.serrano@edelman.com::9041fcf5-7d4b-4cbf-9038-f6afe73f13c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38A7"/>
    <a:srgbClr val="00BFC1"/>
    <a:srgbClr val="F1F4F2"/>
    <a:srgbClr val="3827C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797771-3ECC-B665-93DE-C3591F23E068}" v="2" dt="2021-06-18T19:19:57.784"/>
    <p1510:client id="{D6E0B4E3-6193-A741-BA61-B1F391564631}" v="1" dt="2021-06-17T23:02:57.928"/>
    <p1510:client id="{DC345143-9A77-4C91-8508-985D0782F8F4}" v="9" dt="2021-06-18T19:32:25.887"/>
    <p1510:client id="{EB12D764-9C0E-34E8-A3C0-52C2573F63BA}" v="7" dt="2021-06-18T19:20:53.1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ores, Andrea" userId="S::andrea.flores@edelman.com::1efdcabb-51b9-474b-ab9d-d924e60c49c2" providerId="AD" clId="Web-{EB12D764-9C0E-34E8-A3C0-52C2573F63BA}"/>
    <pc:docChg chg="modSld">
      <pc:chgData name="Flores, Andrea" userId="S::andrea.flores@edelman.com::1efdcabb-51b9-474b-ab9d-d924e60c49c2" providerId="AD" clId="Web-{EB12D764-9C0E-34E8-A3C0-52C2573F63BA}" dt="2021-06-18T19:20:52.728" v="2" actId="20577"/>
      <pc:docMkLst>
        <pc:docMk/>
      </pc:docMkLst>
      <pc:sldChg chg="modSp">
        <pc:chgData name="Flores, Andrea" userId="S::andrea.flores@edelman.com::1efdcabb-51b9-474b-ab9d-d924e60c49c2" providerId="AD" clId="Web-{EB12D764-9C0E-34E8-A3C0-52C2573F63BA}" dt="2021-06-18T19:20:52.728" v="2" actId="20577"/>
        <pc:sldMkLst>
          <pc:docMk/>
          <pc:sldMk cId="3627463195" sldId="268"/>
        </pc:sldMkLst>
        <pc:spChg chg="mod">
          <ac:chgData name="Flores, Andrea" userId="S::andrea.flores@edelman.com::1efdcabb-51b9-474b-ab9d-d924e60c49c2" providerId="AD" clId="Web-{EB12D764-9C0E-34E8-A3C0-52C2573F63BA}" dt="2021-06-18T19:20:52.728" v="2" actId="20577"/>
          <ac:spMkLst>
            <pc:docMk/>
            <pc:sldMk cId="3627463195" sldId="268"/>
            <ac:spMk id="47" creationId="{D8DF7B98-1860-8245-8725-2BA0B4CFED6F}"/>
          </ac:spMkLst>
        </pc:spChg>
      </pc:sldChg>
    </pc:docChg>
  </pc:docChgLst>
  <pc:docChgLst>
    <pc:chgData name="Flores, Andrea" userId="S::andrea.flores@edelman.com::1efdcabb-51b9-474b-ab9d-d924e60c49c2" providerId="AD" clId="Web-{1F797771-3ECC-B665-93DE-C3591F23E068}"/>
    <pc:docChg chg="modSld">
      <pc:chgData name="Flores, Andrea" userId="S::andrea.flores@edelman.com::1efdcabb-51b9-474b-ab9d-d924e60c49c2" providerId="AD" clId="Web-{1F797771-3ECC-B665-93DE-C3591F23E068}" dt="2021-06-18T19:19:57.784" v="0" actId="20577"/>
      <pc:docMkLst>
        <pc:docMk/>
      </pc:docMkLst>
      <pc:sldChg chg="modSp">
        <pc:chgData name="Flores, Andrea" userId="S::andrea.flores@edelman.com::1efdcabb-51b9-474b-ab9d-d924e60c49c2" providerId="AD" clId="Web-{1F797771-3ECC-B665-93DE-C3591F23E068}" dt="2021-06-18T19:19:57.784" v="0" actId="20577"/>
        <pc:sldMkLst>
          <pc:docMk/>
          <pc:sldMk cId="3627463195" sldId="268"/>
        </pc:sldMkLst>
        <pc:spChg chg="mod">
          <ac:chgData name="Flores, Andrea" userId="S::andrea.flores@edelman.com::1efdcabb-51b9-474b-ab9d-d924e60c49c2" providerId="AD" clId="Web-{1F797771-3ECC-B665-93DE-C3591F23E068}" dt="2021-06-18T19:19:57.784" v="0" actId="20577"/>
          <ac:spMkLst>
            <pc:docMk/>
            <pc:sldMk cId="3627463195" sldId="268"/>
            <ac:spMk id="47" creationId="{D8DF7B98-1860-8245-8725-2BA0B4CFED6F}"/>
          </ac:spMkLst>
        </pc:spChg>
      </pc:sldChg>
    </pc:docChg>
  </pc:docChgLst>
  <pc:docChgLst>
    <pc:chgData name="Colter, Amina" userId="S::amina.colter@edelman.com::27ff8218-ae75-468a-a99d-f9a83fb6d40d" providerId="AD" clId="Web-{DC345143-9A77-4C91-8508-985D0782F8F4}"/>
    <pc:docChg chg="modSld">
      <pc:chgData name="Colter, Amina" userId="S::amina.colter@edelman.com::27ff8218-ae75-468a-a99d-f9a83fb6d40d" providerId="AD" clId="Web-{DC345143-9A77-4C91-8508-985D0782F8F4}" dt="2021-06-18T19:32:25.887" v="3" actId="20577"/>
      <pc:docMkLst>
        <pc:docMk/>
      </pc:docMkLst>
      <pc:sldChg chg="modSp">
        <pc:chgData name="Colter, Amina" userId="S::amina.colter@edelman.com::27ff8218-ae75-468a-a99d-f9a83fb6d40d" providerId="AD" clId="Web-{DC345143-9A77-4C91-8508-985D0782F8F4}" dt="2021-06-18T19:32:25.887" v="3" actId="20577"/>
        <pc:sldMkLst>
          <pc:docMk/>
          <pc:sldMk cId="3627463195" sldId="268"/>
        </pc:sldMkLst>
        <pc:spChg chg="mod">
          <ac:chgData name="Colter, Amina" userId="S::amina.colter@edelman.com::27ff8218-ae75-468a-a99d-f9a83fb6d40d" providerId="AD" clId="Web-{DC345143-9A77-4C91-8508-985D0782F8F4}" dt="2021-06-18T19:32:25.887" v="3" actId="20577"/>
          <ac:spMkLst>
            <pc:docMk/>
            <pc:sldMk cId="3627463195" sldId="268"/>
            <ac:spMk id="47" creationId="{D8DF7B98-1860-8245-8725-2BA0B4CFED6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751670-61C3-8144-A176-7CFD0B644A59}" type="datetimeFigureOut">
              <a:rPr lang="en-US" smtClean="0"/>
              <a:t>6/18/2021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71750" y="1143000"/>
            <a:ext cx="17145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AA880-25C9-B24E-8AE1-289C6D4CF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95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3AA880-25C9-B24E-8AE1-289C6D4CFA6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223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262" y="2244726"/>
            <a:ext cx="6474301" cy="4775200"/>
          </a:xfrm>
        </p:spPr>
        <p:txBody>
          <a:bodyPr anchor="b"/>
          <a:lstStyle>
            <a:lvl1pPr algn="ctr">
              <a:defRPr sz="4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2103" y="7204076"/>
            <a:ext cx="5712619" cy="3311524"/>
          </a:xfrm>
        </p:spPr>
        <p:txBody>
          <a:bodyPr/>
          <a:lstStyle>
            <a:lvl1pPr marL="0" indent="0" algn="ctr">
              <a:buNone/>
              <a:defRPr sz="1999"/>
            </a:lvl1pPr>
            <a:lvl2pPr marL="380848" indent="0" algn="ctr">
              <a:buNone/>
              <a:defRPr sz="1666"/>
            </a:lvl2pPr>
            <a:lvl3pPr marL="761695" indent="0" algn="ctr">
              <a:buNone/>
              <a:defRPr sz="1499"/>
            </a:lvl3pPr>
            <a:lvl4pPr marL="1142543" indent="0" algn="ctr">
              <a:buNone/>
              <a:defRPr sz="1333"/>
            </a:lvl4pPr>
            <a:lvl5pPr marL="1523390" indent="0" algn="ctr">
              <a:buNone/>
              <a:defRPr sz="1333"/>
            </a:lvl5pPr>
            <a:lvl6pPr marL="1904238" indent="0" algn="ctr">
              <a:buNone/>
              <a:defRPr sz="1333"/>
            </a:lvl6pPr>
            <a:lvl7pPr marL="2285086" indent="0" algn="ctr">
              <a:buNone/>
              <a:defRPr sz="1333"/>
            </a:lvl7pPr>
            <a:lvl8pPr marL="2665933" indent="0" algn="ctr">
              <a:buNone/>
              <a:defRPr sz="1333"/>
            </a:lvl8pPr>
            <a:lvl9pPr marL="3046781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6638-5A3D-9343-8AA1-1434499CE83D}" type="datetimeFigureOut">
              <a:rPr lang="en-RE" smtClean="0"/>
              <a:t>06/18/2021</a:t>
            </a:fld>
            <a:endParaRPr lang="en-R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8682-582D-D44C-B04A-F4AE471BF260}" type="slidenum">
              <a:rPr lang="en-RE" smtClean="0"/>
              <a:t>‹#›</a:t>
            </a:fld>
            <a:endParaRPr lang="en-RE"/>
          </a:p>
        </p:txBody>
      </p:sp>
    </p:spTree>
    <p:extLst>
      <p:ext uri="{BB962C8B-B14F-4D97-AF65-F5344CB8AC3E}">
        <p14:creationId xmlns:p14="http://schemas.microsoft.com/office/powerpoint/2010/main" val="1075685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6638-5A3D-9343-8AA1-1434499CE83D}" type="datetimeFigureOut">
              <a:rPr lang="en-RE" smtClean="0"/>
              <a:t>06/18/2021</a:t>
            </a:fld>
            <a:endParaRPr lang="en-R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8682-582D-D44C-B04A-F4AE471BF260}" type="slidenum">
              <a:rPr lang="en-RE" smtClean="0"/>
              <a:t>‹#›</a:t>
            </a:fld>
            <a:endParaRPr lang="en-RE"/>
          </a:p>
        </p:txBody>
      </p:sp>
    </p:spTree>
    <p:extLst>
      <p:ext uri="{BB962C8B-B14F-4D97-AF65-F5344CB8AC3E}">
        <p14:creationId xmlns:p14="http://schemas.microsoft.com/office/powerpoint/2010/main" val="331932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50791" y="730250"/>
            <a:ext cx="1642378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3657" y="730250"/>
            <a:ext cx="4831923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6638-5A3D-9343-8AA1-1434499CE83D}" type="datetimeFigureOut">
              <a:rPr lang="en-RE" smtClean="0"/>
              <a:t>06/18/2021</a:t>
            </a:fld>
            <a:endParaRPr lang="en-R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8682-582D-D44C-B04A-F4AE471BF260}" type="slidenum">
              <a:rPr lang="en-RE" smtClean="0"/>
              <a:t>‹#›</a:t>
            </a:fld>
            <a:endParaRPr lang="en-RE"/>
          </a:p>
        </p:txBody>
      </p:sp>
    </p:spTree>
    <p:extLst>
      <p:ext uri="{BB962C8B-B14F-4D97-AF65-F5344CB8AC3E}">
        <p14:creationId xmlns:p14="http://schemas.microsoft.com/office/powerpoint/2010/main" val="19341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6638-5A3D-9343-8AA1-1434499CE83D}" type="datetimeFigureOut">
              <a:rPr lang="en-RE" smtClean="0"/>
              <a:t>06/18/2021</a:t>
            </a:fld>
            <a:endParaRPr lang="en-R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8682-582D-D44C-B04A-F4AE471BF260}" type="slidenum">
              <a:rPr lang="en-RE" smtClean="0"/>
              <a:t>‹#›</a:t>
            </a:fld>
            <a:endParaRPr lang="en-RE"/>
          </a:p>
        </p:txBody>
      </p:sp>
    </p:spTree>
    <p:extLst>
      <p:ext uri="{BB962C8B-B14F-4D97-AF65-F5344CB8AC3E}">
        <p14:creationId xmlns:p14="http://schemas.microsoft.com/office/powerpoint/2010/main" val="1853230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690" y="3419479"/>
            <a:ext cx="6569512" cy="5705474"/>
          </a:xfrm>
        </p:spPr>
        <p:txBody>
          <a:bodyPr anchor="b"/>
          <a:lstStyle>
            <a:lvl1pPr>
              <a:defRPr sz="49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690" y="9178929"/>
            <a:ext cx="6569512" cy="3000374"/>
          </a:xfrm>
        </p:spPr>
        <p:txBody>
          <a:bodyPr/>
          <a:lstStyle>
            <a:lvl1pPr marL="0" indent="0">
              <a:buNone/>
              <a:defRPr sz="1999">
                <a:solidFill>
                  <a:schemeClr val="tx1"/>
                </a:solidFill>
              </a:defRPr>
            </a:lvl1pPr>
            <a:lvl2pPr marL="380848" indent="0">
              <a:buNone/>
              <a:defRPr sz="1666">
                <a:solidFill>
                  <a:schemeClr val="tx1">
                    <a:tint val="75000"/>
                  </a:schemeClr>
                </a:solidFill>
              </a:defRPr>
            </a:lvl2pPr>
            <a:lvl3pPr marL="761695" indent="0">
              <a:buNone/>
              <a:defRPr sz="1499">
                <a:solidFill>
                  <a:schemeClr val="tx1">
                    <a:tint val="75000"/>
                  </a:schemeClr>
                </a:solidFill>
              </a:defRPr>
            </a:lvl3pPr>
            <a:lvl4pPr marL="114254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39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23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086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593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6781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6638-5A3D-9343-8AA1-1434499CE83D}" type="datetimeFigureOut">
              <a:rPr lang="en-RE" smtClean="0"/>
              <a:t>06/18/2021</a:t>
            </a:fld>
            <a:endParaRPr lang="en-R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8682-582D-D44C-B04A-F4AE471BF260}" type="slidenum">
              <a:rPr lang="en-RE" smtClean="0"/>
              <a:t>‹#›</a:t>
            </a:fld>
            <a:endParaRPr lang="en-RE"/>
          </a:p>
        </p:txBody>
      </p:sp>
    </p:spTree>
    <p:extLst>
      <p:ext uri="{BB962C8B-B14F-4D97-AF65-F5344CB8AC3E}">
        <p14:creationId xmlns:p14="http://schemas.microsoft.com/office/powerpoint/2010/main" val="3712597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3657" y="3651250"/>
            <a:ext cx="3237151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56017" y="3651250"/>
            <a:ext cx="3237151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6638-5A3D-9343-8AA1-1434499CE83D}" type="datetimeFigureOut">
              <a:rPr lang="en-RE" smtClean="0"/>
              <a:t>06/18/2021</a:t>
            </a:fld>
            <a:endParaRPr lang="en-R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8682-582D-D44C-B04A-F4AE471BF260}" type="slidenum">
              <a:rPr lang="en-RE" smtClean="0"/>
              <a:t>‹#›</a:t>
            </a:fld>
            <a:endParaRPr lang="en-RE"/>
          </a:p>
        </p:txBody>
      </p:sp>
    </p:spTree>
    <p:extLst>
      <p:ext uri="{BB962C8B-B14F-4D97-AF65-F5344CB8AC3E}">
        <p14:creationId xmlns:p14="http://schemas.microsoft.com/office/powerpoint/2010/main" val="3309412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649" y="730253"/>
            <a:ext cx="6569512" cy="265112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4650" y="3362326"/>
            <a:ext cx="3222273" cy="1647824"/>
          </a:xfrm>
        </p:spPr>
        <p:txBody>
          <a:bodyPr anchor="b"/>
          <a:lstStyle>
            <a:lvl1pPr marL="0" indent="0">
              <a:buNone/>
              <a:defRPr sz="1999" b="1"/>
            </a:lvl1pPr>
            <a:lvl2pPr marL="380848" indent="0">
              <a:buNone/>
              <a:defRPr sz="1666" b="1"/>
            </a:lvl2pPr>
            <a:lvl3pPr marL="761695" indent="0">
              <a:buNone/>
              <a:defRPr sz="1499" b="1"/>
            </a:lvl3pPr>
            <a:lvl4pPr marL="1142543" indent="0">
              <a:buNone/>
              <a:defRPr sz="1333" b="1"/>
            </a:lvl4pPr>
            <a:lvl5pPr marL="1523390" indent="0">
              <a:buNone/>
              <a:defRPr sz="1333" b="1"/>
            </a:lvl5pPr>
            <a:lvl6pPr marL="1904238" indent="0">
              <a:buNone/>
              <a:defRPr sz="1333" b="1"/>
            </a:lvl6pPr>
            <a:lvl7pPr marL="2285086" indent="0">
              <a:buNone/>
              <a:defRPr sz="1333" b="1"/>
            </a:lvl7pPr>
            <a:lvl8pPr marL="2665933" indent="0">
              <a:buNone/>
              <a:defRPr sz="1333" b="1"/>
            </a:lvl8pPr>
            <a:lvl9pPr marL="3046781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4650" y="5010150"/>
            <a:ext cx="3222273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56018" y="3362326"/>
            <a:ext cx="3238143" cy="1647824"/>
          </a:xfrm>
        </p:spPr>
        <p:txBody>
          <a:bodyPr anchor="b"/>
          <a:lstStyle>
            <a:lvl1pPr marL="0" indent="0">
              <a:buNone/>
              <a:defRPr sz="1999" b="1"/>
            </a:lvl1pPr>
            <a:lvl2pPr marL="380848" indent="0">
              <a:buNone/>
              <a:defRPr sz="1666" b="1"/>
            </a:lvl2pPr>
            <a:lvl3pPr marL="761695" indent="0">
              <a:buNone/>
              <a:defRPr sz="1499" b="1"/>
            </a:lvl3pPr>
            <a:lvl4pPr marL="1142543" indent="0">
              <a:buNone/>
              <a:defRPr sz="1333" b="1"/>
            </a:lvl4pPr>
            <a:lvl5pPr marL="1523390" indent="0">
              <a:buNone/>
              <a:defRPr sz="1333" b="1"/>
            </a:lvl5pPr>
            <a:lvl6pPr marL="1904238" indent="0">
              <a:buNone/>
              <a:defRPr sz="1333" b="1"/>
            </a:lvl6pPr>
            <a:lvl7pPr marL="2285086" indent="0">
              <a:buNone/>
              <a:defRPr sz="1333" b="1"/>
            </a:lvl7pPr>
            <a:lvl8pPr marL="2665933" indent="0">
              <a:buNone/>
              <a:defRPr sz="1333" b="1"/>
            </a:lvl8pPr>
            <a:lvl9pPr marL="3046781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56018" y="5010150"/>
            <a:ext cx="3238143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6638-5A3D-9343-8AA1-1434499CE83D}" type="datetimeFigureOut">
              <a:rPr lang="en-RE" smtClean="0"/>
              <a:t>06/18/2021</a:t>
            </a:fld>
            <a:endParaRPr lang="en-R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8682-582D-D44C-B04A-F4AE471BF260}" type="slidenum">
              <a:rPr lang="en-RE" smtClean="0"/>
              <a:t>‹#›</a:t>
            </a:fld>
            <a:endParaRPr lang="en-RE"/>
          </a:p>
        </p:txBody>
      </p:sp>
    </p:spTree>
    <p:extLst>
      <p:ext uri="{BB962C8B-B14F-4D97-AF65-F5344CB8AC3E}">
        <p14:creationId xmlns:p14="http://schemas.microsoft.com/office/powerpoint/2010/main" val="674090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6638-5A3D-9343-8AA1-1434499CE83D}" type="datetimeFigureOut">
              <a:rPr lang="en-RE" smtClean="0"/>
              <a:t>06/18/2021</a:t>
            </a:fld>
            <a:endParaRPr lang="en-R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8682-582D-D44C-B04A-F4AE471BF260}" type="slidenum">
              <a:rPr lang="en-RE" smtClean="0"/>
              <a:t>‹#›</a:t>
            </a:fld>
            <a:endParaRPr lang="en-RE"/>
          </a:p>
        </p:txBody>
      </p:sp>
    </p:spTree>
    <p:extLst>
      <p:ext uri="{BB962C8B-B14F-4D97-AF65-F5344CB8AC3E}">
        <p14:creationId xmlns:p14="http://schemas.microsoft.com/office/powerpoint/2010/main" val="3524301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6638-5A3D-9343-8AA1-1434499CE83D}" type="datetimeFigureOut">
              <a:rPr lang="en-RE" smtClean="0"/>
              <a:t>06/18/2021</a:t>
            </a:fld>
            <a:endParaRPr lang="en-R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8682-582D-D44C-B04A-F4AE471BF260}" type="slidenum">
              <a:rPr lang="en-RE" smtClean="0"/>
              <a:t>‹#›</a:t>
            </a:fld>
            <a:endParaRPr lang="en-RE"/>
          </a:p>
        </p:txBody>
      </p:sp>
    </p:spTree>
    <p:extLst>
      <p:ext uri="{BB962C8B-B14F-4D97-AF65-F5344CB8AC3E}">
        <p14:creationId xmlns:p14="http://schemas.microsoft.com/office/powerpoint/2010/main" val="181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649" y="914400"/>
            <a:ext cx="2456624" cy="3200400"/>
          </a:xfrm>
        </p:spPr>
        <p:txBody>
          <a:bodyPr anchor="b"/>
          <a:lstStyle>
            <a:lvl1pPr>
              <a:defRPr sz="266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143" y="1974853"/>
            <a:ext cx="3856018" cy="9747250"/>
          </a:xfrm>
        </p:spPr>
        <p:txBody>
          <a:bodyPr/>
          <a:lstStyle>
            <a:lvl1pPr>
              <a:defRPr sz="2666"/>
            </a:lvl1pPr>
            <a:lvl2pPr>
              <a:defRPr sz="2332"/>
            </a:lvl2pPr>
            <a:lvl3pPr>
              <a:defRPr sz="1999"/>
            </a:lvl3pPr>
            <a:lvl4pPr>
              <a:defRPr sz="1666"/>
            </a:lvl4pPr>
            <a:lvl5pPr>
              <a:defRPr sz="1666"/>
            </a:lvl5pPr>
            <a:lvl6pPr>
              <a:defRPr sz="1666"/>
            </a:lvl6pPr>
            <a:lvl7pPr>
              <a:defRPr sz="1666"/>
            </a:lvl7pPr>
            <a:lvl8pPr>
              <a:defRPr sz="1666"/>
            </a:lvl8pPr>
            <a:lvl9pPr>
              <a:defRPr sz="166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4649" y="4114800"/>
            <a:ext cx="2456624" cy="7623176"/>
          </a:xfrm>
        </p:spPr>
        <p:txBody>
          <a:bodyPr/>
          <a:lstStyle>
            <a:lvl1pPr marL="0" indent="0">
              <a:buNone/>
              <a:defRPr sz="1333"/>
            </a:lvl1pPr>
            <a:lvl2pPr marL="380848" indent="0">
              <a:buNone/>
              <a:defRPr sz="1166"/>
            </a:lvl2pPr>
            <a:lvl3pPr marL="761695" indent="0">
              <a:buNone/>
              <a:defRPr sz="1000"/>
            </a:lvl3pPr>
            <a:lvl4pPr marL="1142543" indent="0">
              <a:buNone/>
              <a:defRPr sz="833"/>
            </a:lvl4pPr>
            <a:lvl5pPr marL="1523390" indent="0">
              <a:buNone/>
              <a:defRPr sz="833"/>
            </a:lvl5pPr>
            <a:lvl6pPr marL="1904238" indent="0">
              <a:buNone/>
              <a:defRPr sz="833"/>
            </a:lvl6pPr>
            <a:lvl7pPr marL="2285086" indent="0">
              <a:buNone/>
              <a:defRPr sz="833"/>
            </a:lvl7pPr>
            <a:lvl8pPr marL="2665933" indent="0">
              <a:buNone/>
              <a:defRPr sz="833"/>
            </a:lvl8pPr>
            <a:lvl9pPr marL="3046781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6638-5A3D-9343-8AA1-1434499CE83D}" type="datetimeFigureOut">
              <a:rPr lang="en-RE" smtClean="0"/>
              <a:t>06/18/2021</a:t>
            </a:fld>
            <a:endParaRPr lang="en-R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8682-582D-D44C-B04A-F4AE471BF260}" type="slidenum">
              <a:rPr lang="en-RE" smtClean="0"/>
              <a:t>‹#›</a:t>
            </a:fld>
            <a:endParaRPr lang="en-RE"/>
          </a:p>
        </p:txBody>
      </p:sp>
    </p:spTree>
    <p:extLst>
      <p:ext uri="{BB962C8B-B14F-4D97-AF65-F5344CB8AC3E}">
        <p14:creationId xmlns:p14="http://schemas.microsoft.com/office/powerpoint/2010/main" val="1113920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649" y="914400"/>
            <a:ext cx="2456624" cy="3200400"/>
          </a:xfrm>
        </p:spPr>
        <p:txBody>
          <a:bodyPr anchor="b"/>
          <a:lstStyle>
            <a:lvl1pPr>
              <a:defRPr sz="266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38143" y="1974853"/>
            <a:ext cx="3856018" cy="9747250"/>
          </a:xfrm>
        </p:spPr>
        <p:txBody>
          <a:bodyPr anchor="t"/>
          <a:lstStyle>
            <a:lvl1pPr marL="0" indent="0">
              <a:buNone/>
              <a:defRPr sz="2666"/>
            </a:lvl1pPr>
            <a:lvl2pPr marL="380848" indent="0">
              <a:buNone/>
              <a:defRPr sz="2332"/>
            </a:lvl2pPr>
            <a:lvl3pPr marL="761695" indent="0">
              <a:buNone/>
              <a:defRPr sz="1999"/>
            </a:lvl3pPr>
            <a:lvl4pPr marL="1142543" indent="0">
              <a:buNone/>
              <a:defRPr sz="1666"/>
            </a:lvl4pPr>
            <a:lvl5pPr marL="1523390" indent="0">
              <a:buNone/>
              <a:defRPr sz="1666"/>
            </a:lvl5pPr>
            <a:lvl6pPr marL="1904238" indent="0">
              <a:buNone/>
              <a:defRPr sz="1666"/>
            </a:lvl6pPr>
            <a:lvl7pPr marL="2285086" indent="0">
              <a:buNone/>
              <a:defRPr sz="1666"/>
            </a:lvl7pPr>
            <a:lvl8pPr marL="2665933" indent="0">
              <a:buNone/>
              <a:defRPr sz="1666"/>
            </a:lvl8pPr>
            <a:lvl9pPr marL="3046781" indent="0">
              <a:buNone/>
              <a:defRPr sz="1666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4649" y="4114800"/>
            <a:ext cx="2456624" cy="7623176"/>
          </a:xfrm>
        </p:spPr>
        <p:txBody>
          <a:bodyPr/>
          <a:lstStyle>
            <a:lvl1pPr marL="0" indent="0">
              <a:buNone/>
              <a:defRPr sz="1333"/>
            </a:lvl1pPr>
            <a:lvl2pPr marL="380848" indent="0">
              <a:buNone/>
              <a:defRPr sz="1166"/>
            </a:lvl2pPr>
            <a:lvl3pPr marL="761695" indent="0">
              <a:buNone/>
              <a:defRPr sz="1000"/>
            </a:lvl3pPr>
            <a:lvl4pPr marL="1142543" indent="0">
              <a:buNone/>
              <a:defRPr sz="833"/>
            </a:lvl4pPr>
            <a:lvl5pPr marL="1523390" indent="0">
              <a:buNone/>
              <a:defRPr sz="833"/>
            </a:lvl5pPr>
            <a:lvl6pPr marL="1904238" indent="0">
              <a:buNone/>
              <a:defRPr sz="833"/>
            </a:lvl6pPr>
            <a:lvl7pPr marL="2285086" indent="0">
              <a:buNone/>
              <a:defRPr sz="833"/>
            </a:lvl7pPr>
            <a:lvl8pPr marL="2665933" indent="0">
              <a:buNone/>
              <a:defRPr sz="833"/>
            </a:lvl8pPr>
            <a:lvl9pPr marL="3046781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6638-5A3D-9343-8AA1-1434499CE83D}" type="datetimeFigureOut">
              <a:rPr lang="en-RE" smtClean="0"/>
              <a:t>06/18/2021</a:t>
            </a:fld>
            <a:endParaRPr lang="en-R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38682-582D-D44C-B04A-F4AE471BF260}" type="slidenum">
              <a:rPr lang="en-RE" smtClean="0"/>
              <a:t>‹#›</a:t>
            </a:fld>
            <a:endParaRPr lang="en-RE"/>
          </a:p>
        </p:txBody>
      </p:sp>
    </p:spTree>
    <p:extLst>
      <p:ext uri="{BB962C8B-B14F-4D97-AF65-F5344CB8AC3E}">
        <p14:creationId xmlns:p14="http://schemas.microsoft.com/office/powerpoint/2010/main" val="1992304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3657" y="730253"/>
            <a:ext cx="6569512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657" y="3651250"/>
            <a:ext cx="6569512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3657" y="12712703"/>
            <a:ext cx="1713786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06638-5A3D-9343-8AA1-1434499CE83D}" type="datetimeFigureOut">
              <a:rPr lang="en-RE" smtClean="0"/>
              <a:t>06/18/2021</a:t>
            </a:fld>
            <a:endParaRPr lang="en-R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3074" y="12712703"/>
            <a:ext cx="257067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79382" y="12712703"/>
            <a:ext cx="1713786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38682-582D-D44C-B04A-F4AE471BF260}" type="slidenum">
              <a:rPr lang="en-RE" smtClean="0"/>
              <a:t>‹#›</a:t>
            </a:fld>
            <a:endParaRPr lang="en-RE"/>
          </a:p>
        </p:txBody>
      </p:sp>
    </p:spTree>
    <p:extLst>
      <p:ext uri="{BB962C8B-B14F-4D97-AF65-F5344CB8AC3E}">
        <p14:creationId xmlns:p14="http://schemas.microsoft.com/office/powerpoint/2010/main" val="931240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61695" rtl="0" eaLnBrk="1" latinLnBrk="0" hangingPunct="1">
        <a:lnSpc>
          <a:spcPct val="90000"/>
        </a:lnSpc>
        <a:spcBef>
          <a:spcPct val="0"/>
        </a:spcBef>
        <a:buNone/>
        <a:defRPr sz="36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24" indent="-190424" algn="l" defTabSz="761695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2" kern="1200">
          <a:solidFill>
            <a:schemeClr val="tx1"/>
          </a:solidFill>
          <a:latin typeface="+mn-lt"/>
          <a:ea typeface="+mn-ea"/>
          <a:cs typeface="+mn-cs"/>
        </a:defRPr>
      </a:lvl1pPr>
      <a:lvl2pPr marL="571271" indent="-190424" algn="l" defTabSz="761695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2pPr>
      <a:lvl3pPr marL="952119" indent="-190424" algn="l" defTabSz="761695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6" kern="1200">
          <a:solidFill>
            <a:schemeClr val="tx1"/>
          </a:solidFill>
          <a:latin typeface="+mn-lt"/>
          <a:ea typeface="+mn-ea"/>
          <a:cs typeface="+mn-cs"/>
        </a:defRPr>
      </a:lvl3pPr>
      <a:lvl4pPr marL="1332967" indent="-190424" algn="l" defTabSz="761695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4pPr>
      <a:lvl5pPr marL="1713814" indent="-190424" algn="l" defTabSz="761695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5pPr>
      <a:lvl6pPr marL="2094662" indent="-190424" algn="l" defTabSz="761695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6pPr>
      <a:lvl7pPr marL="2475509" indent="-190424" algn="l" defTabSz="761695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7pPr>
      <a:lvl8pPr marL="2856357" indent="-190424" algn="l" defTabSz="761695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8pPr>
      <a:lvl9pPr marL="3237205" indent="-190424" algn="l" defTabSz="761695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695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1pPr>
      <a:lvl2pPr marL="380848" algn="l" defTabSz="761695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2pPr>
      <a:lvl3pPr marL="761695" algn="l" defTabSz="761695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3pPr>
      <a:lvl4pPr marL="1142543" algn="l" defTabSz="761695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4pPr>
      <a:lvl5pPr marL="1523390" algn="l" defTabSz="761695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5pPr>
      <a:lvl6pPr marL="1904238" algn="l" defTabSz="761695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6pPr>
      <a:lvl7pPr marL="2285086" algn="l" defTabSz="761695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7pPr>
      <a:lvl8pPr marL="2665933" algn="l" defTabSz="761695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8pPr>
      <a:lvl9pPr marL="3046781" algn="l" defTabSz="761695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7FD31E48-21B2-134B-96D7-08597A5A74C6}"/>
              </a:ext>
            </a:extLst>
          </p:cNvPr>
          <p:cNvSpPr/>
          <p:nvPr/>
        </p:nvSpPr>
        <p:spPr>
          <a:xfrm>
            <a:off x="0" y="3192652"/>
            <a:ext cx="7616824" cy="85913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E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CF646D5-FFB7-A343-8AA9-5F044E266092}"/>
              </a:ext>
            </a:extLst>
          </p:cNvPr>
          <p:cNvSpPr txBox="1"/>
          <p:nvPr/>
        </p:nvSpPr>
        <p:spPr>
          <a:xfrm>
            <a:off x="0" y="3506281"/>
            <a:ext cx="7616825" cy="228960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80083DD-285E-A84F-B3C5-0703B15A37F7}"/>
              </a:ext>
            </a:extLst>
          </p:cNvPr>
          <p:cNvSpPr txBox="1"/>
          <p:nvPr/>
        </p:nvSpPr>
        <p:spPr>
          <a:xfrm>
            <a:off x="488714" y="3743652"/>
            <a:ext cx="6759315" cy="183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sz="1600" b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We’re thrilled to announce the launch of Better Tomorrow – a new platform created in partnership with community-based leaders and organizations to provide trusted resources for vaccine information to Black, Latinx and Native American communities. </a:t>
            </a:r>
          </a:p>
          <a:p>
            <a:pPr>
              <a:lnSpc>
                <a:spcPts val="2300"/>
              </a:lnSpc>
            </a:pPr>
            <a:endParaRPr lang="en-US" sz="1500" b="1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>
              <a:lnSpc>
                <a:spcPts val="2300"/>
              </a:lnSpc>
            </a:pPr>
            <a:r>
              <a:rPr lang="en-US" sz="1600" b="1" spc="100">
                <a:latin typeface="Arial Narrow" panose="020B0604020202020204" pitchFamily="34" charset="0"/>
                <a:ea typeface="Tahoma" panose="020B0604030504040204" pitchFamily="34" charset="0"/>
                <a:cs typeface="Arial Narrow" panose="020B0604020202020204" pitchFamily="34" charset="0"/>
              </a:rPr>
              <a:t>Visit</a:t>
            </a:r>
            <a:r>
              <a:rPr lang="en-US" sz="1600" b="1" spc="100">
                <a:solidFill>
                  <a:srgbClr val="2F38A7"/>
                </a:solidFill>
                <a:latin typeface="Arial Narrow" panose="020B0604020202020204" pitchFamily="34" charset="0"/>
                <a:ea typeface="Tahoma" panose="020B0604030504040204" pitchFamily="34" charset="0"/>
                <a:cs typeface="Arial Narrow" panose="020B0604020202020204" pitchFamily="34" charset="0"/>
              </a:rPr>
              <a:t> </a:t>
            </a:r>
            <a:r>
              <a:rPr lang="en-US" b="1" spc="100" err="1">
                <a:solidFill>
                  <a:srgbClr val="2F38A7"/>
                </a:solidFill>
                <a:latin typeface="Arial Narrow" panose="020B0604020202020204" pitchFamily="34" charset="0"/>
                <a:ea typeface="Tahoma" panose="020B0604030504040204" pitchFamily="34" charset="0"/>
                <a:cs typeface="Arial Narrow" panose="020B0604020202020204" pitchFamily="34" charset="0"/>
              </a:rPr>
              <a:t>MyBetterTomorrow.org</a:t>
            </a:r>
            <a:endParaRPr lang="en-US" b="1" spc="100">
              <a:solidFill>
                <a:srgbClr val="2F38A7"/>
              </a:solidFill>
              <a:latin typeface="Arial Narrow" panose="020B0604020202020204" pitchFamily="34" charset="0"/>
              <a:ea typeface="Tahoma" panose="020B0604030504040204" pitchFamily="34" charset="0"/>
              <a:cs typeface="Arial Narrow" panose="020B0604020202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9A9B2B2-54FA-274B-BC17-2A3497FBC3F6}"/>
              </a:ext>
            </a:extLst>
          </p:cNvPr>
          <p:cNvSpPr/>
          <p:nvPr/>
        </p:nvSpPr>
        <p:spPr>
          <a:xfrm>
            <a:off x="492860" y="12418723"/>
            <a:ext cx="2760294" cy="281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Visit us on the web to learn more:</a:t>
            </a:r>
            <a:endParaRPr lang="en-US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7EB6531-CCAF-FC41-B39A-D1F81C3FC7CF}"/>
              </a:ext>
            </a:extLst>
          </p:cNvPr>
          <p:cNvSpPr/>
          <p:nvPr/>
        </p:nvSpPr>
        <p:spPr>
          <a:xfrm>
            <a:off x="485260" y="12086286"/>
            <a:ext cx="232961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US" sz="1500" b="1">
                <a:solidFill>
                  <a:srgbClr val="00BFC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STAY CONNECTED WITH US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8A44638-25DC-B942-881B-79691B3E6CF3}"/>
              </a:ext>
            </a:extLst>
          </p:cNvPr>
          <p:cNvSpPr/>
          <p:nvPr/>
        </p:nvSpPr>
        <p:spPr>
          <a:xfrm>
            <a:off x="494988" y="13129448"/>
            <a:ext cx="122341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Sponsored by Pfizer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8DF7B98-1860-8245-8725-2BA0B4CFED6F}"/>
              </a:ext>
            </a:extLst>
          </p:cNvPr>
          <p:cNvSpPr txBox="1"/>
          <p:nvPr/>
        </p:nvSpPr>
        <p:spPr>
          <a:xfrm>
            <a:off x="514444" y="6817578"/>
            <a:ext cx="6490853" cy="471411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fontAlgn="base">
              <a:lnSpc>
                <a:spcPts val="1800"/>
              </a:lnSpc>
              <a:spcAft>
                <a:spcPts val="600"/>
              </a:spcAft>
            </a:pPr>
            <a:r>
              <a:rPr lang="en-US" sz="1400">
                <a:latin typeface="Arial"/>
                <a:cs typeface="Arial"/>
              </a:rPr>
              <a:t>Vaccines save lives, and give us the freedom to enjoy some of life’s most precious moments. We are on a mission to create a tomorrow where we are better informed, have better access, and are better together.</a:t>
            </a:r>
            <a:endParaRPr lang="en-US" sz="1400">
              <a:solidFill>
                <a:srgbClr val="3827CD"/>
              </a:solidFill>
              <a:latin typeface="Arial"/>
              <a:cs typeface="Arial"/>
            </a:endParaRPr>
          </a:p>
          <a:p>
            <a:pPr fontAlgn="base">
              <a:spcAft>
                <a:spcPts val="600"/>
              </a:spcAft>
            </a:pPr>
            <a:endParaRPr lang="en-US" sz="1450" b="1">
              <a:solidFill>
                <a:srgbClr val="2F38A7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fontAlgn="base">
              <a:spcAft>
                <a:spcPts val="600"/>
              </a:spcAft>
            </a:pPr>
            <a:r>
              <a:rPr lang="en-US" sz="1450" b="1">
                <a:solidFill>
                  <a:srgbClr val="2F38A7"/>
                </a:solidFill>
                <a:latin typeface="Arial Narrow"/>
                <a:cs typeface="Arial Narrow" panose="020B0604020202020204" pitchFamily="34" charset="0"/>
              </a:rPr>
              <a:t>WERE PEOPLE FROM MY COMMUNITY INCLUDED IN THE VACCINES’ </a:t>
            </a:r>
            <a:br>
              <a:rPr lang="en-US" sz="1450" b="1">
                <a:latin typeface="Arial Narrow" panose="020B0604020202020204" pitchFamily="34" charset="0"/>
                <a:cs typeface="Arial Narrow" panose="020B0604020202020204" pitchFamily="34" charset="0"/>
              </a:rPr>
            </a:br>
            <a:r>
              <a:rPr lang="en-US" sz="1450" b="1">
                <a:solidFill>
                  <a:srgbClr val="2F38A7"/>
                </a:solidFill>
                <a:latin typeface="Arial Narrow"/>
                <a:cs typeface="Arial Narrow" panose="020B0604020202020204" pitchFamily="34" charset="0"/>
              </a:rPr>
              <a:t>CLINICAL TRIALS?</a:t>
            </a:r>
          </a:p>
          <a:p>
            <a:pPr fontAlgn="base">
              <a:lnSpc>
                <a:spcPts val="500"/>
              </a:lnSpc>
            </a:pPr>
            <a:endParaRPr lang="en-US" sz="1400" b="1"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fontAlgn="base">
              <a:lnSpc>
                <a:spcPts val="1800"/>
              </a:lnSpc>
            </a:pPr>
            <a:r>
              <a:rPr lang="en-US" sz="1400">
                <a:latin typeface="Arial"/>
                <a:cs typeface="Arial"/>
              </a:rPr>
              <a:t>According to data from the clinical trials for the mRNA vaccines, participants from African American, Latinx and Native American communities were included in clinical trial populations. (KFF)</a:t>
            </a:r>
          </a:p>
          <a:p>
            <a:pPr fontAlgn="base">
              <a:spcAft>
                <a:spcPts val="600"/>
              </a:spcAft>
            </a:pPr>
            <a:endParaRPr lang="en-US" sz="1450" b="1">
              <a:solidFill>
                <a:srgbClr val="2F38A7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fontAlgn="base">
              <a:spcAft>
                <a:spcPts val="600"/>
              </a:spcAft>
            </a:pPr>
            <a:endParaRPr lang="en-US" sz="1450" b="1">
              <a:solidFill>
                <a:srgbClr val="2F38A7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fontAlgn="base">
              <a:spcAft>
                <a:spcPts val="600"/>
              </a:spcAft>
            </a:pPr>
            <a:r>
              <a:rPr lang="en-US" sz="1450" b="1">
                <a:solidFill>
                  <a:srgbClr val="2F38A7"/>
                </a:solidFill>
                <a:latin typeface="Arial Narrow"/>
                <a:cs typeface="Arial Narrow" panose="020B0604020202020204" pitchFamily="34" charset="0"/>
              </a:rPr>
              <a:t>I’M HAVING TROUBLE ACCESSING VACCINES WITHIN MY TRIBAL COMMUNITY. </a:t>
            </a:r>
            <a:br>
              <a:rPr lang="en-US" sz="1450" b="1">
                <a:latin typeface="Arial Narrow" panose="020B0604020202020204" pitchFamily="34" charset="0"/>
                <a:cs typeface="Arial Narrow" panose="020B0604020202020204" pitchFamily="34" charset="0"/>
              </a:rPr>
            </a:br>
            <a:r>
              <a:rPr lang="en-US" sz="1450" b="1">
                <a:solidFill>
                  <a:srgbClr val="2F38A7"/>
                </a:solidFill>
                <a:latin typeface="Arial Narrow"/>
                <a:cs typeface="Arial Narrow" panose="020B0604020202020204" pitchFamily="34" charset="0"/>
              </a:rPr>
              <a:t>CAN I GET ONE SOMEWHERE ELSE? </a:t>
            </a:r>
          </a:p>
          <a:p>
            <a:pPr fontAlgn="base">
              <a:lnSpc>
                <a:spcPts val="500"/>
              </a:lnSpc>
            </a:pPr>
            <a:endParaRPr lang="en-US" sz="1400" b="1">
              <a:solidFill>
                <a:srgbClr val="2F38A7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fontAlgn="base">
              <a:lnSpc>
                <a:spcPts val="1800"/>
              </a:lnSpc>
            </a:pPr>
            <a:r>
              <a:rPr lang="en-US" sz="1400" dirty="0">
                <a:latin typeface="Arial"/>
                <a:cs typeface="Arial"/>
              </a:rPr>
              <a:t>Yes, COVID-19 vaccines are available free of charge for anyone 12 and older </a:t>
            </a:r>
            <a:r>
              <a:rPr lang="en-US" sz="1400">
                <a:latin typeface="Arial"/>
                <a:cs typeface="Arial"/>
              </a:rPr>
              <a:t>living in the U.S. The Indian Health Service (HIS)  has put together a list of </a:t>
            </a:r>
            <a:r>
              <a:rPr lang="en-US" sz="1400" dirty="0">
                <a:latin typeface="Arial"/>
                <a:cs typeface="Arial"/>
              </a:rPr>
              <a:t>vaccination centers across tribal nations to help tribal members find their nearest IHS-run vaccination center.</a:t>
            </a:r>
            <a:endParaRPr lang="en-US" sz="1200" dirty="0">
              <a:latin typeface="Arial"/>
              <a:cs typeface="Arial"/>
            </a:endParaRPr>
          </a:p>
          <a:p>
            <a:pPr fontAlgn="base"/>
            <a:endParaRPr lang="en-US" sz="1050">
              <a:solidFill>
                <a:srgbClr val="3827CD"/>
              </a:solidFill>
              <a:latin typeface="DIN Alternate" panose="020B0500000000000000" pitchFamily="34" charset="77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7285D8E-9C2C-5C44-8EE5-77229FC85402}"/>
              </a:ext>
            </a:extLst>
          </p:cNvPr>
          <p:cNvGrpSpPr/>
          <p:nvPr/>
        </p:nvGrpSpPr>
        <p:grpSpPr>
          <a:xfrm>
            <a:off x="514444" y="6199273"/>
            <a:ext cx="6321785" cy="428108"/>
            <a:chOff x="514444" y="5716174"/>
            <a:chExt cx="6321785" cy="428108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56A03AFD-C0BE-1F41-9DD0-8C2E5662A873}"/>
                </a:ext>
              </a:extLst>
            </p:cNvPr>
            <p:cNvSpPr/>
            <p:nvPr/>
          </p:nvSpPr>
          <p:spPr>
            <a:xfrm>
              <a:off x="514444" y="5716174"/>
              <a:ext cx="2166555" cy="353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/>
              <a:r>
                <a:rPr lang="en-US" sz="1700" b="1">
                  <a:latin typeface="Arial Black" panose="020B0604020202020204" pitchFamily="34" charset="0"/>
                  <a:ea typeface="Tahoma" panose="020B0604030504040204" pitchFamily="34" charset="0"/>
                  <a:cs typeface="Arial Black" panose="020B0604020202020204" pitchFamily="34" charset="0"/>
                </a:rPr>
                <a:t>Get the Answers</a:t>
              </a: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8D741A22-9E90-5943-9023-C7CC4ECA0B7C}"/>
                </a:ext>
              </a:extLst>
            </p:cNvPr>
            <p:cNvCxnSpPr>
              <a:cxnSpLocks/>
            </p:cNvCxnSpPr>
            <p:nvPr/>
          </p:nvCxnSpPr>
          <p:spPr>
            <a:xfrm>
              <a:off x="611527" y="6144282"/>
              <a:ext cx="6224702" cy="0"/>
            </a:xfrm>
            <a:prstGeom prst="line">
              <a:avLst/>
            </a:prstGeom>
            <a:ln w="38100">
              <a:solidFill>
                <a:srgbClr val="00BFC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A306E77A-8023-9D4A-9A9D-E5140D698173}"/>
              </a:ext>
            </a:extLst>
          </p:cNvPr>
          <p:cNvSpPr/>
          <p:nvPr/>
        </p:nvSpPr>
        <p:spPr>
          <a:xfrm>
            <a:off x="488714" y="12681721"/>
            <a:ext cx="205537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spc="50" err="1">
                <a:latin typeface="Arial Narrow" panose="020B0604020202020204" pitchFamily="34" charset="0"/>
                <a:cs typeface="Arial Narrow" panose="020B0604020202020204" pitchFamily="34" charset="0"/>
              </a:rPr>
              <a:t>MyBetterTomorrow.org</a:t>
            </a:r>
            <a:endParaRPr lang="en-US" sz="1500" b="1" spc="5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0EE345FF-482D-3D41-9887-7BAB12BD72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17" t="1194" r="22" b="32679"/>
          <a:stretch/>
        </p:blipFill>
        <p:spPr>
          <a:xfrm>
            <a:off x="-1721" y="0"/>
            <a:ext cx="7616824" cy="3506281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C0817BCC-27C9-7145-B92E-FF1EC4A17E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502" y="278698"/>
            <a:ext cx="1844406" cy="596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463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0DD427821C3A43A8EFAF9CE77E71B3" ma:contentTypeVersion="12" ma:contentTypeDescription="Create a new document." ma:contentTypeScope="" ma:versionID="581286e56d8c2ce491be3cbb9f0c26f0">
  <xsd:schema xmlns:xsd="http://www.w3.org/2001/XMLSchema" xmlns:xs="http://www.w3.org/2001/XMLSchema" xmlns:p="http://schemas.microsoft.com/office/2006/metadata/properties" xmlns:ns2="3c5cb09f-8380-4914-b05b-c913174dc514" xmlns:ns3="78485236-c49e-43dc-91e5-021a5c3b3b43" targetNamespace="http://schemas.microsoft.com/office/2006/metadata/properties" ma:root="true" ma:fieldsID="3a27f06429c86ee12ffd56a7f874b7d0" ns2:_="" ns3:_="">
    <xsd:import namespace="3c5cb09f-8380-4914-b05b-c913174dc514"/>
    <xsd:import namespace="78485236-c49e-43dc-91e5-021a5c3b3b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5cb09f-8380-4914-b05b-c913174dc5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485236-c49e-43dc-91e5-021a5c3b3b4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1A4F46A-A880-4B48-B17B-CE8F22DF4BC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FEAE56-B247-4F96-BA5F-53E47949AE1B}">
  <ds:schemaRefs>
    <ds:schemaRef ds:uri="3c5cb09f-8380-4914-b05b-c913174dc514"/>
    <ds:schemaRef ds:uri="78485236-c49e-43dc-91e5-021a5c3b3b4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722DA4DC-2AC1-401D-A9EC-F2224ACE9921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Custom</PresentationFormat>
  <Slides>1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White, Pippa</dc:creator>
  <cp:revision>3</cp:revision>
  <dcterms:created xsi:type="dcterms:W3CDTF">2021-05-16T22:39:28Z</dcterms:created>
  <dcterms:modified xsi:type="dcterms:W3CDTF">2021-06-18T19:32:28Z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0x0101005F0DD427821C3A43A8EFAF9CE77E71B3</vt:lpwstr>
  </property>
</Properties>
</file>